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12192000"/>
  <p:embeddedFontLst>
    <p:embeddedFont>
      <p:font typeface="MiSans" pitchFamily="2" charset="-122"/>
      <p:regular r:id="rId15"/>
    </p:embeddedFont>
    <p:embeddedFont>
      <p:font typeface="Noto Sans SC" panose="020B0200000000000000" pitchFamily="34" charset="-128"/>
      <p:regular r:id="rId16"/>
    </p:embeddedFont>
  </p:embeddedFontLst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5"/>
    <p:restoredTop sz="94610"/>
  </p:normalViewPr>
  <p:slideViewPr>
    <p:cSldViewPr snapToGrid="0" snapToObjects="1">
      <p:cViewPr varScale="1">
        <p:scale>
          <a:sx n="156" d="100"/>
          <a:sy n="156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435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8-d2nf60h8bjvh7rlj0000.jpe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8600" y="956310"/>
            <a:ext cx="9650896" cy="413448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>
              <a:lnSpc>
                <a:spcPct val="100000"/>
              </a:lnSpc>
            </a:pPr>
            <a:r>
              <a:rPr lang="en-US" sz="4400" b="1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Honorifics（Topic</a:t>
            </a:r>
            <a:r>
              <a:rPr lang="en-US" sz="4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2）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&amp; My Samurai </a:t>
            </a:r>
            <a:r>
              <a:rPr lang="en-US" sz="4400" b="1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Day（Activity</a:t>
            </a:r>
            <a:r>
              <a:rPr lang="en-US" sz="4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3）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28600" y="5737107"/>
            <a:ext cx="2148840" cy="27622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Mr. Z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28600" y="6199944"/>
            <a:ext cx="2636520" cy="27622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Nov 16th 2025</a:t>
            </a:r>
            <a:endParaRPr lang="en-US" sz="1600" dirty="0"/>
          </a:p>
        </p:txBody>
      </p:sp>
      <p:pic>
        <p:nvPicPr>
          <p:cNvPr id="8" name="Picture 7" descr="A person in armor holding a sword&#10;&#10;AI-generated content may be incorrect.">
            <a:extLst>
              <a:ext uri="{FF2B5EF4-FFF2-40B4-BE49-F238E27FC236}">
                <a16:creationId xmlns:a16="http://schemas.microsoft.com/office/drawing/2014/main" id="{FECADAED-2EE9-1D66-1A41-00A898C57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635" y="574396"/>
            <a:ext cx="3750365" cy="562554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9700" y="1828800"/>
            <a:ext cx="49022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Create Your Samurai Day!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-50800" y="3149600"/>
            <a:ext cx="528320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9600" b="1" dirty="0">
                <a:solidFill>
                  <a:srgbClr val="E6394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4:00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96850" y="4673600"/>
            <a:ext cx="4787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Focus on creation, not perfection!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435600" y="1930400"/>
            <a:ext cx="6654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Your Samurai Creation Checklist: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5467350" y="26035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228600"/>
                </a:moveTo>
                <a:cubicBezTo>
                  <a:pt x="177384" y="228600"/>
                  <a:pt x="228600" y="177384"/>
                  <a:pt x="228600" y="114300"/>
                </a:cubicBezTo>
                <a:cubicBezTo>
                  <a:pt x="228600" y="51216"/>
                  <a:pt x="177384" y="0"/>
                  <a:pt x="114300" y="0"/>
                </a:cubicBezTo>
                <a:cubicBezTo>
                  <a:pt x="51216" y="0"/>
                  <a:pt x="0" y="51216"/>
                  <a:pt x="0" y="114300"/>
                </a:cubicBezTo>
                <a:cubicBezTo>
                  <a:pt x="0" y="177384"/>
                  <a:pt x="51216" y="228600"/>
                  <a:pt x="114300" y="228600"/>
                </a:cubicBezTo>
                <a:close/>
                <a:moveTo>
                  <a:pt x="151983" y="94967"/>
                </a:moveTo>
                <a:lnTo>
                  <a:pt x="116265" y="152117"/>
                </a:lnTo>
                <a:cubicBezTo>
                  <a:pt x="114389" y="155109"/>
                  <a:pt x="111175" y="156984"/>
                  <a:pt x="107647" y="157163"/>
                </a:cubicBezTo>
                <a:cubicBezTo>
                  <a:pt x="104120" y="157341"/>
                  <a:pt x="100727" y="155734"/>
                  <a:pt x="98628" y="152876"/>
                </a:cubicBezTo>
                <a:lnTo>
                  <a:pt x="77197" y="124301"/>
                </a:lnTo>
                <a:cubicBezTo>
                  <a:pt x="73625" y="119569"/>
                  <a:pt x="74608" y="112871"/>
                  <a:pt x="79340" y="109299"/>
                </a:cubicBezTo>
                <a:cubicBezTo>
                  <a:pt x="84073" y="105727"/>
                  <a:pt x="90770" y="106710"/>
                  <a:pt x="94342" y="111443"/>
                </a:cubicBezTo>
                <a:lnTo>
                  <a:pt x="106397" y="127516"/>
                </a:lnTo>
                <a:lnTo>
                  <a:pt x="133811" y="83627"/>
                </a:lnTo>
                <a:cubicBezTo>
                  <a:pt x="136937" y="78626"/>
                  <a:pt x="143545" y="77063"/>
                  <a:pt x="148590" y="80233"/>
                </a:cubicBezTo>
                <a:cubicBezTo>
                  <a:pt x="153635" y="83403"/>
                  <a:pt x="155153" y="89967"/>
                  <a:pt x="151983" y="95012"/>
                </a:cubicBezTo>
                <a:close/>
              </a:path>
            </a:pathLst>
          </a:custGeom>
          <a:solidFill>
            <a:srgbClr val="2A6F7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8" name="Text 5"/>
          <p:cNvSpPr/>
          <p:nvPr/>
        </p:nvSpPr>
        <p:spPr>
          <a:xfrm>
            <a:off x="5880100" y="2540000"/>
            <a:ext cx="6172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Choose your option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5467350" y="31115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228600"/>
                </a:moveTo>
                <a:cubicBezTo>
                  <a:pt x="177384" y="228600"/>
                  <a:pt x="228600" y="177384"/>
                  <a:pt x="228600" y="114300"/>
                </a:cubicBezTo>
                <a:cubicBezTo>
                  <a:pt x="228600" y="51216"/>
                  <a:pt x="177384" y="0"/>
                  <a:pt x="114300" y="0"/>
                </a:cubicBezTo>
                <a:cubicBezTo>
                  <a:pt x="51216" y="0"/>
                  <a:pt x="0" y="51216"/>
                  <a:pt x="0" y="114300"/>
                </a:cubicBezTo>
                <a:cubicBezTo>
                  <a:pt x="0" y="177384"/>
                  <a:pt x="51216" y="228600"/>
                  <a:pt x="114300" y="228600"/>
                </a:cubicBezTo>
                <a:close/>
                <a:moveTo>
                  <a:pt x="151983" y="94967"/>
                </a:moveTo>
                <a:lnTo>
                  <a:pt x="116265" y="152117"/>
                </a:lnTo>
                <a:cubicBezTo>
                  <a:pt x="114389" y="155109"/>
                  <a:pt x="111175" y="156984"/>
                  <a:pt x="107647" y="157163"/>
                </a:cubicBezTo>
                <a:cubicBezTo>
                  <a:pt x="104120" y="157341"/>
                  <a:pt x="100727" y="155734"/>
                  <a:pt x="98628" y="152876"/>
                </a:cubicBezTo>
                <a:lnTo>
                  <a:pt x="77197" y="124301"/>
                </a:lnTo>
                <a:cubicBezTo>
                  <a:pt x="73625" y="119569"/>
                  <a:pt x="74608" y="112871"/>
                  <a:pt x="79340" y="109299"/>
                </a:cubicBezTo>
                <a:cubicBezTo>
                  <a:pt x="84073" y="105727"/>
                  <a:pt x="90770" y="106710"/>
                  <a:pt x="94342" y="111443"/>
                </a:cubicBezTo>
                <a:lnTo>
                  <a:pt x="106397" y="127516"/>
                </a:lnTo>
                <a:lnTo>
                  <a:pt x="133811" y="83627"/>
                </a:lnTo>
                <a:cubicBezTo>
                  <a:pt x="136937" y="78626"/>
                  <a:pt x="143545" y="77063"/>
                  <a:pt x="148590" y="80233"/>
                </a:cubicBezTo>
                <a:cubicBezTo>
                  <a:pt x="153635" y="83403"/>
                  <a:pt x="155153" y="89967"/>
                  <a:pt x="151983" y="95012"/>
                </a:cubicBezTo>
                <a:close/>
              </a:path>
            </a:pathLst>
          </a:custGeom>
          <a:solidFill>
            <a:srgbClr val="2A6F7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0" name="Text 7"/>
          <p:cNvSpPr/>
          <p:nvPr/>
        </p:nvSpPr>
        <p:spPr>
          <a:xfrm>
            <a:off x="5880100" y="3048000"/>
            <a:ext cx="6172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Include vocabulary from today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5467350" y="36195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228600"/>
                </a:moveTo>
                <a:cubicBezTo>
                  <a:pt x="177384" y="228600"/>
                  <a:pt x="228600" y="177384"/>
                  <a:pt x="228600" y="114300"/>
                </a:cubicBezTo>
                <a:cubicBezTo>
                  <a:pt x="228600" y="51216"/>
                  <a:pt x="177384" y="0"/>
                  <a:pt x="114300" y="0"/>
                </a:cubicBezTo>
                <a:cubicBezTo>
                  <a:pt x="51216" y="0"/>
                  <a:pt x="0" y="51216"/>
                  <a:pt x="0" y="114300"/>
                </a:cubicBezTo>
                <a:cubicBezTo>
                  <a:pt x="0" y="177384"/>
                  <a:pt x="51216" y="228600"/>
                  <a:pt x="114300" y="228600"/>
                </a:cubicBezTo>
                <a:close/>
                <a:moveTo>
                  <a:pt x="151983" y="94967"/>
                </a:moveTo>
                <a:lnTo>
                  <a:pt x="116265" y="152117"/>
                </a:lnTo>
                <a:cubicBezTo>
                  <a:pt x="114389" y="155109"/>
                  <a:pt x="111175" y="156984"/>
                  <a:pt x="107647" y="157163"/>
                </a:cubicBezTo>
                <a:cubicBezTo>
                  <a:pt x="104120" y="157341"/>
                  <a:pt x="100727" y="155734"/>
                  <a:pt x="98628" y="152876"/>
                </a:cubicBezTo>
                <a:lnTo>
                  <a:pt x="77197" y="124301"/>
                </a:lnTo>
                <a:cubicBezTo>
                  <a:pt x="73625" y="119569"/>
                  <a:pt x="74608" y="112871"/>
                  <a:pt x="79340" y="109299"/>
                </a:cubicBezTo>
                <a:cubicBezTo>
                  <a:pt x="84073" y="105727"/>
                  <a:pt x="90770" y="106710"/>
                  <a:pt x="94342" y="111443"/>
                </a:cubicBezTo>
                <a:lnTo>
                  <a:pt x="106397" y="127516"/>
                </a:lnTo>
                <a:lnTo>
                  <a:pt x="133811" y="83627"/>
                </a:lnTo>
                <a:cubicBezTo>
                  <a:pt x="136937" y="78626"/>
                  <a:pt x="143545" y="77063"/>
                  <a:pt x="148590" y="80233"/>
                </a:cubicBezTo>
                <a:cubicBezTo>
                  <a:pt x="153635" y="83403"/>
                  <a:pt x="155153" y="89967"/>
                  <a:pt x="151983" y="95012"/>
                </a:cubicBezTo>
                <a:close/>
              </a:path>
            </a:pathLst>
          </a:custGeom>
          <a:solidFill>
            <a:srgbClr val="2A6F7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2" name="Text 9"/>
          <p:cNvSpPr/>
          <p:nvPr/>
        </p:nvSpPr>
        <p:spPr>
          <a:xfrm>
            <a:off x="5880100" y="3556000"/>
            <a:ext cx="6172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Add at least one honorific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5467350" y="41275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228600"/>
                </a:moveTo>
                <a:cubicBezTo>
                  <a:pt x="177384" y="228600"/>
                  <a:pt x="228600" y="177384"/>
                  <a:pt x="228600" y="114300"/>
                </a:cubicBezTo>
                <a:cubicBezTo>
                  <a:pt x="228600" y="51216"/>
                  <a:pt x="177384" y="0"/>
                  <a:pt x="114300" y="0"/>
                </a:cubicBezTo>
                <a:cubicBezTo>
                  <a:pt x="51216" y="0"/>
                  <a:pt x="0" y="51216"/>
                  <a:pt x="0" y="114300"/>
                </a:cubicBezTo>
                <a:cubicBezTo>
                  <a:pt x="0" y="177384"/>
                  <a:pt x="51216" y="228600"/>
                  <a:pt x="114300" y="228600"/>
                </a:cubicBezTo>
                <a:close/>
                <a:moveTo>
                  <a:pt x="151983" y="94967"/>
                </a:moveTo>
                <a:lnTo>
                  <a:pt x="116265" y="152117"/>
                </a:lnTo>
                <a:cubicBezTo>
                  <a:pt x="114389" y="155109"/>
                  <a:pt x="111175" y="156984"/>
                  <a:pt x="107647" y="157163"/>
                </a:cubicBezTo>
                <a:cubicBezTo>
                  <a:pt x="104120" y="157341"/>
                  <a:pt x="100727" y="155734"/>
                  <a:pt x="98628" y="152876"/>
                </a:cubicBezTo>
                <a:lnTo>
                  <a:pt x="77197" y="124301"/>
                </a:lnTo>
                <a:cubicBezTo>
                  <a:pt x="73625" y="119569"/>
                  <a:pt x="74608" y="112871"/>
                  <a:pt x="79340" y="109299"/>
                </a:cubicBezTo>
                <a:cubicBezTo>
                  <a:pt x="84073" y="105727"/>
                  <a:pt x="90770" y="106710"/>
                  <a:pt x="94342" y="111443"/>
                </a:cubicBezTo>
                <a:lnTo>
                  <a:pt x="106397" y="127516"/>
                </a:lnTo>
                <a:lnTo>
                  <a:pt x="133811" y="83627"/>
                </a:lnTo>
                <a:cubicBezTo>
                  <a:pt x="136937" y="78626"/>
                  <a:pt x="143545" y="77063"/>
                  <a:pt x="148590" y="80233"/>
                </a:cubicBezTo>
                <a:cubicBezTo>
                  <a:pt x="153635" y="83403"/>
                  <a:pt x="155153" y="89967"/>
                  <a:pt x="151983" y="95012"/>
                </a:cubicBezTo>
                <a:close/>
              </a:path>
            </a:pathLst>
          </a:custGeom>
          <a:solidFill>
            <a:srgbClr val="2A6F7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4" name="Text 11"/>
          <p:cNvSpPr/>
          <p:nvPr/>
        </p:nvSpPr>
        <p:spPr>
          <a:xfrm>
            <a:off x="5880100" y="4064000"/>
            <a:ext cx="6172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Be creative!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5467350" y="46355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228600"/>
                </a:moveTo>
                <a:cubicBezTo>
                  <a:pt x="177384" y="228600"/>
                  <a:pt x="228600" y="177384"/>
                  <a:pt x="228600" y="114300"/>
                </a:cubicBezTo>
                <a:cubicBezTo>
                  <a:pt x="228600" y="51216"/>
                  <a:pt x="177384" y="0"/>
                  <a:pt x="114300" y="0"/>
                </a:cubicBezTo>
                <a:cubicBezTo>
                  <a:pt x="51216" y="0"/>
                  <a:pt x="0" y="51216"/>
                  <a:pt x="0" y="114300"/>
                </a:cubicBezTo>
                <a:cubicBezTo>
                  <a:pt x="0" y="177384"/>
                  <a:pt x="51216" y="228600"/>
                  <a:pt x="114300" y="228600"/>
                </a:cubicBezTo>
                <a:close/>
                <a:moveTo>
                  <a:pt x="151983" y="94967"/>
                </a:moveTo>
                <a:lnTo>
                  <a:pt x="116265" y="152117"/>
                </a:lnTo>
                <a:cubicBezTo>
                  <a:pt x="114389" y="155109"/>
                  <a:pt x="111175" y="156984"/>
                  <a:pt x="107647" y="157163"/>
                </a:cubicBezTo>
                <a:cubicBezTo>
                  <a:pt x="104120" y="157341"/>
                  <a:pt x="100727" y="155734"/>
                  <a:pt x="98628" y="152876"/>
                </a:cubicBezTo>
                <a:lnTo>
                  <a:pt x="77197" y="124301"/>
                </a:lnTo>
                <a:cubicBezTo>
                  <a:pt x="73625" y="119569"/>
                  <a:pt x="74608" y="112871"/>
                  <a:pt x="79340" y="109299"/>
                </a:cubicBezTo>
                <a:cubicBezTo>
                  <a:pt x="84073" y="105727"/>
                  <a:pt x="90770" y="106710"/>
                  <a:pt x="94342" y="111443"/>
                </a:cubicBezTo>
                <a:lnTo>
                  <a:pt x="106397" y="127516"/>
                </a:lnTo>
                <a:lnTo>
                  <a:pt x="133811" y="83627"/>
                </a:lnTo>
                <a:cubicBezTo>
                  <a:pt x="136937" y="78626"/>
                  <a:pt x="143545" y="77063"/>
                  <a:pt x="148590" y="80233"/>
                </a:cubicBezTo>
                <a:cubicBezTo>
                  <a:pt x="153635" y="83403"/>
                  <a:pt x="155153" y="89967"/>
                  <a:pt x="151983" y="95012"/>
                </a:cubicBezTo>
                <a:close/>
              </a:path>
            </a:pathLst>
          </a:custGeom>
          <a:solidFill>
            <a:srgbClr val="2A6F7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6" name="Text 13"/>
          <p:cNvSpPr/>
          <p:nvPr/>
        </p:nvSpPr>
        <p:spPr>
          <a:xfrm>
            <a:off x="5880100" y="4572000"/>
            <a:ext cx="6172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Ready to share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9700" y="1625600"/>
            <a:ext cx="11912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Samurai Showcase!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2438400"/>
            <a:ext cx="5689600" cy="2032000"/>
          </a:xfrm>
          <a:custGeom>
            <a:avLst/>
            <a:gdLst/>
            <a:ahLst/>
            <a:cxnLst/>
            <a:rect l="l" t="t" r="r" b="b"/>
            <a:pathLst>
              <a:path w="5689600" h="2032000">
                <a:moveTo>
                  <a:pt x="101600" y="0"/>
                </a:moveTo>
                <a:lnTo>
                  <a:pt x="5588000" y="0"/>
                </a:lnTo>
                <a:cubicBezTo>
                  <a:pt x="5644075" y="0"/>
                  <a:pt x="5689600" y="45525"/>
                  <a:pt x="5689600" y="101600"/>
                </a:cubicBezTo>
                <a:lnTo>
                  <a:pt x="5689600" y="1930400"/>
                </a:lnTo>
                <a:cubicBezTo>
                  <a:pt x="5689600" y="1986475"/>
                  <a:pt x="5644075" y="2032000"/>
                  <a:pt x="5588000" y="2032000"/>
                </a:cubicBezTo>
                <a:lnTo>
                  <a:pt x="101600" y="2032000"/>
                </a:lnTo>
                <a:cubicBezTo>
                  <a:pt x="45525" y="2032000"/>
                  <a:pt x="0" y="1986475"/>
                  <a:pt x="0" y="1930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B01F23">
              <a:alpha val="1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5" name="Text 2"/>
          <p:cNvSpPr/>
          <p:nvPr/>
        </p:nvSpPr>
        <p:spPr>
          <a:xfrm>
            <a:off x="457200" y="2641600"/>
            <a:ext cx="5410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Sharing Options: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482600" y="32004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25400" y="12700"/>
                </a:moveTo>
                <a:cubicBezTo>
                  <a:pt x="11390" y="12700"/>
                  <a:pt x="0" y="24090"/>
                  <a:pt x="0" y="38100"/>
                </a:cubicBezTo>
                <a:lnTo>
                  <a:pt x="0" y="139700"/>
                </a:lnTo>
                <a:cubicBezTo>
                  <a:pt x="0" y="153710"/>
                  <a:pt x="11390" y="165100"/>
                  <a:pt x="25400" y="165100"/>
                </a:cubicBezTo>
                <a:lnTo>
                  <a:pt x="82550" y="165100"/>
                </a:lnTo>
                <a:lnTo>
                  <a:pt x="76200" y="184150"/>
                </a:lnTo>
                <a:lnTo>
                  <a:pt x="47625" y="184150"/>
                </a:lnTo>
                <a:cubicBezTo>
                  <a:pt x="42347" y="184150"/>
                  <a:pt x="38100" y="188397"/>
                  <a:pt x="38100" y="193675"/>
                </a:cubicBezTo>
                <a:cubicBezTo>
                  <a:pt x="38100" y="198953"/>
                  <a:pt x="42347" y="203200"/>
                  <a:pt x="47625" y="203200"/>
                </a:cubicBezTo>
                <a:lnTo>
                  <a:pt x="155575" y="203200"/>
                </a:lnTo>
                <a:cubicBezTo>
                  <a:pt x="160853" y="203200"/>
                  <a:pt x="165100" y="198953"/>
                  <a:pt x="165100" y="193675"/>
                </a:cubicBezTo>
                <a:cubicBezTo>
                  <a:pt x="165100" y="188397"/>
                  <a:pt x="160853" y="184150"/>
                  <a:pt x="155575" y="184150"/>
                </a:cubicBezTo>
                <a:lnTo>
                  <a:pt x="127000" y="184150"/>
                </a:lnTo>
                <a:lnTo>
                  <a:pt x="120650" y="165100"/>
                </a:lnTo>
                <a:lnTo>
                  <a:pt x="177800" y="165100"/>
                </a:lnTo>
                <a:cubicBezTo>
                  <a:pt x="191810" y="165100"/>
                  <a:pt x="203200" y="153710"/>
                  <a:pt x="203200" y="139700"/>
                </a:cubicBezTo>
                <a:lnTo>
                  <a:pt x="203200" y="38100"/>
                </a:lnTo>
                <a:cubicBezTo>
                  <a:pt x="203200" y="24090"/>
                  <a:pt x="191810" y="12700"/>
                  <a:pt x="177800" y="12700"/>
                </a:cubicBezTo>
                <a:lnTo>
                  <a:pt x="25400" y="12700"/>
                </a:lnTo>
                <a:close/>
                <a:moveTo>
                  <a:pt x="38100" y="38100"/>
                </a:moveTo>
                <a:lnTo>
                  <a:pt x="165100" y="38100"/>
                </a:lnTo>
                <a:cubicBezTo>
                  <a:pt x="172125" y="38100"/>
                  <a:pt x="177800" y="43775"/>
                  <a:pt x="177800" y="50800"/>
                </a:cubicBezTo>
                <a:lnTo>
                  <a:pt x="177800" y="114300"/>
                </a:lnTo>
                <a:cubicBezTo>
                  <a:pt x="177800" y="121325"/>
                  <a:pt x="172125" y="127000"/>
                  <a:pt x="165100" y="127000"/>
                </a:cubicBezTo>
                <a:lnTo>
                  <a:pt x="38100" y="127000"/>
                </a:lnTo>
                <a:cubicBezTo>
                  <a:pt x="31075" y="127000"/>
                  <a:pt x="25400" y="121325"/>
                  <a:pt x="25400" y="114300"/>
                </a:cubicBezTo>
                <a:lnTo>
                  <a:pt x="25400" y="50800"/>
                </a:lnTo>
                <a:cubicBezTo>
                  <a:pt x="25400" y="43775"/>
                  <a:pt x="31075" y="38100"/>
                  <a:pt x="38100" y="38100"/>
                </a:cubicBezTo>
                <a:close/>
              </a:path>
            </a:pathLst>
          </a:custGeom>
          <a:solidFill>
            <a:srgbClr val="B01F23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7" name="Text 4"/>
          <p:cNvSpPr/>
          <p:nvPr/>
        </p:nvSpPr>
        <p:spPr>
          <a:xfrm>
            <a:off x="812800" y="3149600"/>
            <a:ext cx="5029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Screen share your work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469900" y="360680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66489" y="38100"/>
                </a:moveTo>
                <a:cubicBezTo>
                  <a:pt x="159901" y="38100"/>
                  <a:pt x="153511" y="39886"/>
                  <a:pt x="147915" y="43140"/>
                </a:cubicBezTo>
                <a:cubicBezTo>
                  <a:pt x="141645" y="36790"/>
                  <a:pt x="134342" y="31472"/>
                  <a:pt x="126286" y="27464"/>
                </a:cubicBezTo>
                <a:cubicBezTo>
                  <a:pt x="137478" y="17939"/>
                  <a:pt x="151725" y="12700"/>
                  <a:pt x="166489" y="12700"/>
                </a:cubicBezTo>
                <a:cubicBezTo>
                  <a:pt x="200779" y="12700"/>
                  <a:pt x="228600" y="40481"/>
                  <a:pt x="228600" y="74811"/>
                </a:cubicBezTo>
                <a:cubicBezTo>
                  <a:pt x="228600" y="91281"/>
                  <a:pt x="222052" y="107077"/>
                  <a:pt x="210423" y="118705"/>
                </a:cubicBezTo>
                <a:lnTo>
                  <a:pt x="182205" y="146923"/>
                </a:lnTo>
                <a:cubicBezTo>
                  <a:pt x="170577" y="158552"/>
                  <a:pt x="154781" y="165100"/>
                  <a:pt x="138311" y="165100"/>
                </a:cubicBezTo>
                <a:cubicBezTo>
                  <a:pt x="104021" y="165100"/>
                  <a:pt x="76200" y="137319"/>
                  <a:pt x="76200" y="102989"/>
                </a:cubicBezTo>
                <a:cubicBezTo>
                  <a:pt x="76200" y="102394"/>
                  <a:pt x="76200" y="101798"/>
                  <a:pt x="76240" y="101203"/>
                </a:cubicBezTo>
                <a:cubicBezTo>
                  <a:pt x="76438" y="94178"/>
                  <a:pt x="82272" y="88662"/>
                  <a:pt x="89297" y="88860"/>
                </a:cubicBezTo>
                <a:cubicBezTo>
                  <a:pt x="96322" y="89059"/>
                  <a:pt x="101838" y="94893"/>
                  <a:pt x="101640" y="101918"/>
                </a:cubicBezTo>
                <a:cubicBezTo>
                  <a:pt x="101640" y="102275"/>
                  <a:pt x="101640" y="102632"/>
                  <a:pt x="101640" y="102949"/>
                </a:cubicBezTo>
                <a:cubicBezTo>
                  <a:pt x="101640" y="123230"/>
                  <a:pt x="118070" y="139660"/>
                  <a:pt x="138351" y="139660"/>
                </a:cubicBezTo>
                <a:cubicBezTo>
                  <a:pt x="148074" y="139660"/>
                  <a:pt x="157401" y="135811"/>
                  <a:pt x="164306" y="128905"/>
                </a:cubicBezTo>
                <a:lnTo>
                  <a:pt x="192524" y="100687"/>
                </a:lnTo>
                <a:cubicBezTo>
                  <a:pt x="199390" y="93821"/>
                  <a:pt x="203279" y="84455"/>
                  <a:pt x="203279" y="74732"/>
                </a:cubicBezTo>
                <a:cubicBezTo>
                  <a:pt x="203279" y="54451"/>
                  <a:pt x="186849" y="38021"/>
                  <a:pt x="166568" y="38021"/>
                </a:cubicBezTo>
                <a:close/>
                <a:moveTo>
                  <a:pt x="109220" y="68778"/>
                </a:moveTo>
                <a:cubicBezTo>
                  <a:pt x="108466" y="68461"/>
                  <a:pt x="107712" y="68024"/>
                  <a:pt x="107037" y="67548"/>
                </a:cubicBezTo>
                <a:cubicBezTo>
                  <a:pt x="102037" y="64968"/>
                  <a:pt x="96322" y="63500"/>
                  <a:pt x="90329" y="63500"/>
                </a:cubicBezTo>
                <a:cubicBezTo>
                  <a:pt x="80605" y="63500"/>
                  <a:pt x="71279" y="67350"/>
                  <a:pt x="64373" y="74255"/>
                </a:cubicBezTo>
                <a:lnTo>
                  <a:pt x="36155" y="102473"/>
                </a:lnTo>
                <a:cubicBezTo>
                  <a:pt x="29289" y="109339"/>
                  <a:pt x="25400" y="118705"/>
                  <a:pt x="25400" y="128429"/>
                </a:cubicBezTo>
                <a:cubicBezTo>
                  <a:pt x="25400" y="148709"/>
                  <a:pt x="41831" y="165140"/>
                  <a:pt x="62111" y="165140"/>
                </a:cubicBezTo>
                <a:cubicBezTo>
                  <a:pt x="68659" y="165140"/>
                  <a:pt x="75049" y="163393"/>
                  <a:pt x="80645" y="160139"/>
                </a:cubicBezTo>
                <a:cubicBezTo>
                  <a:pt x="86916" y="166489"/>
                  <a:pt x="94218" y="171807"/>
                  <a:pt x="102314" y="175816"/>
                </a:cubicBezTo>
                <a:cubicBezTo>
                  <a:pt x="91123" y="185301"/>
                  <a:pt x="76914" y="190579"/>
                  <a:pt x="62111" y="190579"/>
                </a:cubicBezTo>
                <a:cubicBezTo>
                  <a:pt x="27821" y="190579"/>
                  <a:pt x="0" y="162798"/>
                  <a:pt x="0" y="128468"/>
                </a:cubicBezTo>
                <a:cubicBezTo>
                  <a:pt x="0" y="111998"/>
                  <a:pt x="6548" y="96202"/>
                  <a:pt x="18177" y="84574"/>
                </a:cubicBezTo>
                <a:lnTo>
                  <a:pt x="46395" y="56356"/>
                </a:lnTo>
                <a:cubicBezTo>
                  <a:pt x="58023" y="44728"/>
                  <a:pt x="73819" y="38179"/>
                  <a:pt x="90289" y="38179"/>
                </a:cubicBezTo>
                <a:cubicBezTo>
                  <a:pt x="124658" y="38179"/>
                  <a:pt x="152400" y="66199"/>
                  <a:pt x="152400" y="100449"/>
                </a:cubicBezTo>
                <a:cubicBezTo>
                  <a:pt x="152400" y="100965"/>
                  <a:pt x="152400" y="101481"/>
                  <a:pt x="152400" y="101997"/>
                </a:cubicBezTo>
                <a:cubicBezTo>
                  <a:pt x="152241" y="109022"/>
                  <a:pt x="146407" y="114538"/>
                  <a:pt x="139383" y="114379"/>
                </a:cubicBezTo>
                <a:cubicBezTo>
                  <a:pt x="132358" y="114221"/>
                  <a:pt x="126841" y="108387"/>
                  <a:pt x="127000" y="101362"/>
                </a:cubicBezTo>
                <a:cubicBezTo>
                  <a:pt x="127000" y="101044"/>
                  <a:pt x="127000" y="100767"/>
                  <a:pt x="127000" y="100449"/>
                </a:cubicBezTo>
                <a:cubicBezTo>
                  <a:pt x="127000" y="87074"/>
                  <a:pt x="119856" y="75327"/>
                  <a:pt x="109220" y="68858"/>
                </a:cubicBezTo>
                <a:close/>
              </a:path>
            </a:pathLst>
          </a:custGeom>
          <a:solidFill>
            <a:srgbClr val="B01F23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9" name="Text 6"/>
          <p:cNvSpPr/>
          <p:nvPr/>
        </p:nvSpPr>
        <p:spPr>
          <a:xfrm>
            <a:off x="812800" y="3556000"/>
            <a:ext cx="5029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Post link in chat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495300" y="40132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52400" y="38100"/>
                </a:moveTo>
                <a:lnTo>
                  <a:pt x="152400" y="63500"/>
                </a:lnTo>
                <a:lnTo>
                  <a:pt x="127000" y="63500"/>
                </a:lnTo>
                <a:lnTo>
                  <a:pt x="127000" y="38100"/>
                </a:lnTo>
                <a:lnTo>
                  <a:pt x="152400" y="38100"/>
                </a:lnTo>
                <a:close/>
                <a:moveTo>
                  <a:pt x="152400" y="88900"/>
                </a:moveTo>
                <a:lnTo>
                  <a:pt x="152400" y="114300"/>
                </a:lnTo>
                <a:lnTo>
                  <a:pt x="127000" y="114300"/>
                </a:lnTo>
                <a:lnTo>
                  <a:pt x="127000" y="88900"/>
                </a:lnTo>
                <a:lnTo>
                  <a:pt x="152400" y="88900"/>
                </a:lnTo>
                <a:close/>
                <a:moveTo>
                  <a:pt x="152400" y="139700"/>
                </a:moveTo>
                <a:lnTo>
                  <a:pt x="152400" y="165100"/>
                </a:lnTo>
                <a:lnTo>
                  <a:pt x="127000" y="165100"/>
                </a:lnTo>
                <a:lnTo>
                  <a:pt x="127000" y="139700"/>
                </a:lnTo>
                <a:lnTo>
                  <a:pt x="152400" y="139700"/>
                </a:lnTo>
                <a:close/>
                <a:moveTo>
                  <a:pt x="101600" y="114300"/>
                </a:moveTo>
                <a:lnTo>
                  <a:pt x="76200" y="114300"/>
                </a:lnTo>
                <a:lnTo>
                  <a:pt x="76200" y="88900"/>
                </a:lnTo>
                <a:lnTo>
                  <a:pt x="101600" y="88900"/>
                </a:lnTo>
                <a:lnTo>
                  <a:pt x="101600" y="114300"/>
                </a:lnTo>
                <a:close/>
                <a:moveTo>
                  <a:pt x="76200" y="139700"/>
                </a:moveTo>
                <a:lnTo>
                  <a:pt x="101600" y="139700"/>
                </a:lnTo>
                <a:lnTo>
                  <a:pt x="101600" y="165100"/>
                </a:lnTo>
                <a:lnTo>
                  <a:pt x="76200" y="165100"/>
                </a:lnTo>
                <a:lnTo>
                  <a:pt x="76200" y="139700"/>
                </a:lnTo>
                <a:close/>
                <a:moveTo>
                  <a:pt x="50800" y="114300"/>
                </a:moveTo>
                <a:lnTo>
                  <a:pt x="25400" y="114300"/>
                </a:lnTo>
                <a:lnTo>
                  <a:pt x="25400" y="88900"/>
                </a:lnTo>
                <a:lnTo>
                  <a:pt x="50800" y="88900"/>
                </a:lnTo>
                <a:lnTo>
                  <a:pt x="50800" y="114300"/>
                </a:lnTo>
                <a:close/>
                <a:moveTo>
                  <a:pt x="25400" y="139700"/>
                </a:moveTo>
                <a:lnTo>
                  <a:pt x="50800" y="139700"/>
                </a:lnTo>
                <a:lnTo>
                  <a:pt x="50800" y="165100"/>
                </a:lnTo>
                <a:lnTo>
                  <a:pt x="25400" y="165100"/>
                </a:lnTo>
                <a:lnTo>
                  <a:pt x="25400" y="139700"/>
                </a:lnTo>
                <a:close/>
                <a:moveTo>
                  <a:pt x="25400" y="63500"/>
                </a:moveTo>
                <a:lnTo>
                  <a:pt x="25400" y="38100"/>
                </a:lnTo>
                <a:lnTo>
                  <a:pt x="50800" y="38100"/>
                </a:lnTo>
                <a:lnTo>
                  <a:pt x="50800" y="63500"/>
                </a:lnTo>
                <a:lnTo>
                  <a:pt x="25400" y="63500"/>
                </a:lnTo>
                <a:close/>
                <a:moveTo>
                  <a:pt x="76200" y="63500"/>
                </a:moveTo>
                <a:lnTo>
                  <a:pt x="76200" y="38100"/>
                </a:lnTo>
                <a:lnTo>
                  <a:pt x="101600" y="38100"/>
                </a:lnTo>
                <a:lnTo>
                  <a:pt x="101600" y="63500"/>
                </a:lnTo>
                <a:lnTo>
                  <a:pt x="76200" y="63500"/>
                </a:lnTo>
                <a:close/>
                <a:moveTo>
                  <a:pt x="25400" y="12700"/>
                </a:moveTo>
                <a:cubicBezTo>
                  <a:pt x="11390" y="12700"/>
                  <a:pt x="0" y="24090"/>
                  <a:pt x="0" y="38100"/>
                </a:cubicBezTo>
                <a:lnTo>
                  <a:pt x="0" y="165100"/>
                </a:lnTo>
                <a:cubicBezTo>
                  <a:pt x="0" y="179110"/>
                  <a:pt x="11390" y="190500"/>
                  <a:pt x="25400" y="190500"/>
                </a:cubicBezTo>
                <a:lnTo>
                  <a:pt x="152400" y="190500"/>
                </a:lnTo>
                <a:cubicBezTo>
                  <a:pt x="166410" y="190500"/>
                  <a:pt x="177800" y="179110"/>
                  <a:pt x="177800" y="165100"/>
                </a:cubicBezTo>
                <a:lnTo>
                  <a:pt x="177800" y="38100"/>
                </a:lnTo>
                <a:cubicBezTo>
                  <a:pt x="177800" y="24090"/>
                  <a:pt x="166410" y="12700"/>
                  <a:pt x="152400" y="12700"/>
                </a:cubicBezTo>
                <a:lnTo>
                  <a:pt x="25400" y="12700"/>
                </a:lnTo>
                <a:close/>
              </a:path>
            </a:pathLst>
          </a:custGeom>
          <a:solidFill>
            <a:srgbClr val="B01F23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1" name="Text 8"/>
          <p:cNvSpPr/>
          <p:nvPr/>
        </p:nvSpPr>
        <p:spPr>
          <a:xfrm>
            <a:off x="812800" y="3962400"/>
            <a:ext cx="5029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Upload to Padlet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6248400" y="2438400"/>
            <a:ext cx="5689600" cy="1676400"/>
          </a:xfrm>
          <a:custGeom>
            <a:avLst/>
            <a:gdLst/>
            <a:ahLst/>
            <a:cxnLst/>
            <a:rect l="l" t="t" r="r" b="b"/>
            <a:pathLst>
              <a:path w="5689600" h="1676400">
                <a:moveTo>
                  <a:pt x="101607" y="0"/>
                </a:moveTo>
                <a:lnTo>
                  <a:pt x="5587993" y="0"/>
                </a:lnTo>
                <a:cubicBezTo>
                  <a:pt x="5644109" y="0"/>
                  <a:pt x="5689600" y="45491"/>
                  <a:pt x="5689600" y="101607"/>
                </a:cubicBezTo>
                <a:lnTo>
                  <a:pt x="5689600" y="1574793"/>
                </a:lnTo>
                <a:cubicBezTo>
                  <a:pt x="5689600" y="1630909"/>
                  <a:pt x="5644109" y="1676400"/>
                  <a:pt x="55879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3" name="Text 10"/>
          <p:cNvSpPr/>
          <p:nvPr/>
        </p:nvSpPr>
        <p:spPr>
          <a:xfrm>
            <a:off x="6451600" y="2641600"/>
            <a:ext cx="5410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Emoji Reactions: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6902946" y="3149600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95250" y="0"/>
                </a:moveTo>
                <a:cubicBezTo>
                  <a:pt x="105787" y="0"/>
                  <a:pt x="114300" y="8513"/>
                  <a:pt x="114300" y="19050"/>
                </a:cubicBezTo>
                <a:lnTo>
                  <a:pt x="114300" y="85725"/>
                </a:lnTo>
                <a:lnTo>
                  <a:pt x="76200" y="85725"/>
                </a:lnTo>
                <a:lnTo>
                  <a:pt x="76200" y="19050"/>
                </a:lnTo>
                <a:cubicBezTo>
                  <a:pt x="76200" y="8513"/>
                  <a:pt x="84713" y="0"/>
                  <a:pt x="95250" y="0"/>
                </a:cubicBezTo>
                <a:close/>
                <a:moveTo>
                  <a:pt x="19050" y="38100"/>
                </a:moveTo>
                <a:cubicBezTo>
                  <a:pt x="19050" y="27563"/>
                  <a:pt x="27563" y="19050"/>
                  <a:pt x="38100" y="19050"/>
                </a:cubicBezTo>
                <a:cubicBezTo>
                  <a:pt x="48637" y="19050"/>
                  <a:pt x="57150" y="27563"/>
                  <a:pt x="57150" y="38100"/>
                </a:cubicBezTo>
                <a:lnTo>
                  <a:pt x="57150" y="85725"/>
                </a:lnTo>
                <a:lnTo>
                  <a:pt x="19050" y="85725"/>
                </a:lnTo>
                <a:lnTo>
                  <a:pt x="19050" y="38100"/>
                </a:lnTo>
                <a:close/>
                <a:moveTo>
                  <a:pt x="133350" y="38100"/>
                </a:moveTo>
                <a:cubicBezTo>
                  <a:pt x="133350" y="27563"/>
                  <a:pt x="141863" y="19050"/>
                  <a:pt x="152400" y="19050"/>
                </a:cubicBezTo>
                <a:cubicBezTo>
                  <a:pt x="162937" y="19050"/>
                  <a:pt x="171450" y="27563"/>
                  <a:pt x="171450" y="38100"/>
                </a:cubicBezTo>
                <a:lnTo>
                  <a:pt x="171450" y="95250"/>
                </a:lnTo>
                <a:cubicBezTo>
                  <a:pt x="171450" y="105787"/>
                  <a:pt x="162937" y="114300"/>
                  <a:pt x="152400" y="114300"/>
                </a:cubicBezTo>
                <a:cubicBezTo>
                  <a:pt x="141863" y="114300"/>
                  <a:pt x="133350" y="105787"/>
                  <a:pt x="133350" y="95250"/>
                </a:cubicBezTo>
                <a:lnTo>
                  <a:pt x="133350" y="38100"/>
                </a:lnTo>
                <a:close/>
                <a:moveTo>
                  <a:pt x="190500" y="76200"/>
                </a:moveTo>
                <a:cubicBezTo>
                  <a:pt x="190500" y="65663"/>
                  <a:pt x="199013" y="57150"/>
                  <a:pt x="209550" y="57150"/>
                </a:cubicBezTo>
                <a:cubicBezTo>
                  <a:pt x="220087" y="57150"/>
                  <a:pt x="228600" y="65663"/>
                  <a:pt x="228600" y="76200"/>
                </a:cubicBezTo>
                <a:lnTo>
                  <a:pt x="228600" y="114300"/>
                </a:lnTo>
                <a:cubicBezTo>
                  <a:pt x="228600" y="124837"/>
                  <a:pt x="220087" y="133350"/>
                  <a:pt x="209550" y="133350"/>
                </a:cubicBezTo>
                <a:cubicBezTo>
                  <a:pt x="199013" y="133350"/>
                  <a:pt x="190500" y="124837"/>
                  <a:pt x="190500" y="114300"/>
                </a:cubicBezTo>
                <a:lnTo>
                  <a:pt x="190500" y="76200"/>
                </a:lnTo>
                <a:close/>
                <a:moveTo>
                  <a:pt x="133350" y="128588"/>
                </a:moveTo>
                <a:lnTo>
                  <a:pt x="133350" y="128230"/>
                </a:lnTo>
                <a:cubicBezTo>
                  <a:pt x="138946" y="131445"/>
                  <a:pt x="145435" y="133350"/>
                  <a:pt x="152400" y="133350"/>
                </a:cubicBezTo>
                <a:cubicBezTo>
                  <a:pt x="160258" y="133350"/>
                  <a:pt x="167521" y="130969"/>
                  <a:pt x="173593" y="126921"/>
                </a:cubicBezTo>
                <a:cubicBezTo>
                  <a:pt x="178772" y="141744"/>
                  <a:pt x="192941" y="152400"/>
                  <a:pt x="209550" y="152400"/>
                </a:cubicBezTo>
                <a:cubicBezTo>
                  <a:pt x="216515" y="152400"/>
                  <a:pt x="223004" y="150555"/>
                  <a:pt x="228600" y="147280"/>
                </a:cubicBezTo>
                <a:lnTo>
                  <a:pt x="228600" y="152400"/>
                </a:lnTo>
                <a:cubicBezTo>
                  <a:pt x="228600" y="183535"/>
                  <a:pt x="213658" y="211217"/>
                  <a:pt x="190500" y="228600"/>
                </a:cubicBezTo>
                <a:lnTo>
                  <a:pt x="190500" y="285750"/>
                </a:lnTo>
                <a:cubicBezTo>
                  <a:pt x="190500" y="296287"/>
                  <a:pt x="181987" y="304800"/>
                  <a:pt x="171450" y="304800"/>
                </a:cubicBezTo>
                <a:lnTo>
                  <a:pt x="76200" y="304800"/>
                </a:lnTo>
                <a:cubicBezTo>
                  <a:pt x="65663" y="304800"/>
                  <a:pt x="57150" y="296287"/>
                  <a:pt x="57150" y="285750"/>
                </a:cubicBezTo>
                <a:lnTo>
                  <a:pt x="57150" y="239078"/>
                </a:lnTo>
                <a:cubicBezTo>
                  <a:pt x="46851" y="234375"/>
                  <a:pt x="37386" y="227886"/>
                  <a:pt x="29230" y="219730"/>
                </a:cubicBezTo>
                <a:lnTo>
                  <a:pt x="22324" y="212824"/>
                </a:lnTo>
                <a:cubicBezTo>
                  <a:pt x="8037" y="198537"/>
                  <a:pt x="0" y="179130"/>
                  <a:pt x="0" y="158948"/>
                </a:cubicBezTo>
                <a:lnTo>
                  <a:pt x="0" y="142875"/>
                </a:lnTo>
                <a:cubicBezTo>
                  <a:pt x="0" y="121860"/>
                  <a:pt x="17085" y="104775"/>
                  <a:pt x="38100" y="104775"/>
                </a:cubicBezTo>
                <a:lnTo>
                  <a:pt x="90488" y="104775"/>
                </a:lnTo>
                <a:cubicBezTo>
                  <a:pt x="103644" y="104775"/>
                  <a:pt x="114300" y="115431"/>
                  <a:pt x="114300" y="128588"/>
                </a:cubicBezTo>
                <a:cubicBezTo>
                  <a:pt x="114300" y="141744"/>
                  <a:pt x="103644" y="152400"/>
                  <a:pt x="90488" y="152400"/>
                </a:cubicBezTo>
                <a:lnTo>
                  <a:pt x="57150" y="152400"/>
                </a:lnTo>
                <a:cubicBezTo>
                  <a:pt x="51911" y="152400"/>
                  <a:pt x="47625" y="156686"/>
                  <a:pt x="47625" y="161925"/>
                </a:cubicBezTo>
                <a:cubicBezTo>
                  <a:pt x="47625" y="167164"/>
                  <a:pt x="51911" y="171450"/>
                  <a:pt x="57150" y="171450"/>
                </a:cubicBezTo>
                <a:lnTo>
                  <a:pt x="90488" y="171450"/>
                </a:lnTo>
                <a:cubicBezTo>
                  <a:pt x="114181" y="171450"/>
                  <a:pt x="133350" y="152281"/>
                  <a:pt x="133350" y="128588"/>
                </a:cubicBezTo>
                <a:close/>
              </a:path>
            </a:pathLst>
          </a:custGeom>
          <a:solidFill>
            <a:srgbClr val="E6394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5" name="Text 12"/>
          <p:cNvSpPr/>
          <p:nvPr/>
        </p:nvSpPr>
        <p:spPr>
          <a:xfrm>
            <a:off x="7258546" y="3149600"/>
            <a:ext cx="1435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Strong warrior!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9516765" y="31496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38100" y="19050"/>
                </a:moveTo>
                <a:cubicBezTo>
                  <a:pt x="38100" y="8513"/>
                  <a:pt x="29587" y="0"/>
                  <a:pt x="19050" y="0"/>
                </a:cubicBezTo>
                <a:cubicBezTo>
                  <a:pt x="8513" y="0"/>
                  <a:pt x="0" y="8513"/>
                  <a:pt x="0" y="19050"/>
                </a:cubicBezTo>
                <a:lnTo>
                  <a:pt x="0" y="285750"/>
                </a:lnTo>
                <a:cubicBezTo>
                  <a:pt x="0" y="296287"/>
                  <a:pt x="8513" y="304800"/>
                  <a:pt x="19050" y="304800"/>
                </a:cubicBezTo>
                <a:cubicBezTo>
                  <a:pt x="29587" y="304800"/>
                  <a:pt x="38100" y="296287"/>
                  <a:pt x="38100" y="285750"/>
                </a:cubicBezTo>
                <a:lnTo>
                  <a:pt x="38100" y="213360"/>
                </a:lnTo>
                <a:lnTo>
                  <a:pt x="75426" y="202168"/>
                </a:lnTo>
                <a:cubicBezTo>
                  <a:pt x="100370" y="194667"/>
                  <a:pt x="127278" y="196989"/>
                  <a:pt x="150555" y="208657"/>
                </a:cubicBezTo>
                <a:cubicBezTo>
                  <a:pt x="175974" y="221397"/>
                  <a:pt x="205621" y="222945"/>
                  <a:pt x="232231" y="212943"/>
                </a:cubicBezTo>
                <a:lnTo>
                  <a:pt x="254318" y="204668"/>
                </a:lnTo>
                <a:cubicBezTo>
                  <a:pt x="261759" y="201870"/>
                  <a:pt x="266700" y="194786"/>
                  <a:pt x="266700" y="186809"/>
                </a:cubicBezTo>
                <a:lnTo>
                  <a:pt x="266700" y="39350"/>
                </a:lnTo>
                <a:cubicBezTo>
                  <a:pt x="266700" y="25658"/>
                  <a:pt x="252293" y="16728"/>
                  <a:pt x="240030" y="22860"/>
                </a:cubicBezTo>
                <a:lnTo>
                  <a:pt x="233005" y="26372"/>
                </a:lnTo>
                <a:cubicBezTo>
                  <a:pt x="206276" y="39767"/>
                  <a:pt x="174784" y="39767"/>
                  <a:pt x="147995" y="26372"/>
                </a:cubicBezTo>
                <a:cubicBezTo>
                  <a:pt x="126325" y="15538"/>
                  <a:pt x="101382" y="13395"/>
                  <a:pt x="78224" y="20360"/>
                </a:cubicBezTo>
                <a:lnTo>
                  <a:pt x="38100" y="32385"/>
                </a:lnTo>
                <a:lnTo>
                  <a:pt x="38100" y="19050"/>
                </a:lnTo>
                <a:close/>
              </a:path>
            </a:pathLst>
          </a:custGeom>
          <a:solidFill>
            <a:srgbClr val="E6394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7" name="Text 14"/>
          <p:cNvSpPr/>
          <p:nvPr/>
        </p:nvSpPr>
        <p:spPr>
          <a:xfrm>
            <a:off x="9891415" y="3149600"/>
            <a:ext cx="1600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Great Japanese!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7051080" y="36068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47625" y="95250"/>
                </a:moveTo>
                <a:cubicBezTo>
                  <a:pt x="58162" y="95250"/>
                  <a:pt x="66675" y="103763"/>
                  <a:pt x="66675" y="114300"/>
                </a:cubicBezTo>
                <a:lnTo>
                  <a:pt x="66675" y="266700"/>
                </a:lnTo>
                <a:cubicBezTo>
                  <a:pt x="66675" y="277237"/>
                  <a:pt x="58162" y="285750"/>
                  <a:pt x="47625" y="285750"/>
                </a:cubicBezTo>
                <a:lnTo>
                  <a:pt x="19050" y="285750"/>
                </a:lnTo>
                <a:cubicBezTo>
                  <a:pt x="8513" y="285750"/>
                  <a:pt x="0" y="277237"/>
                  <a:pt x="0" y="266700"/>
                </a:cubicBezTo>
                <a:lnTo>
                  <a:pt x="0" y="114300"/>
                </a:lnTo>
                <a:cubicBezTo>
                  <a:pt x="0" y="103763"/>
                  <a:pt x="8513" y="95250"/>
                  <a:pt x="19050" y="95250"/>
                </a:cubicBezTo>
                <a:lnTo>
                  <a:pt x="47625" y="95250"/>
                </a:lnTo>
                <a:close/>
                <a:moveTo>
                  <a:pt x="161092" y="9525"/>
                </a:moveTo>
                <a:cubicBezTo>
                  <a:pt x="177344" y="9525"/>
                  <a:pt x="190500" y="22681"/>
                  <a:pt x="190500" y="38933"/>
                </a:cubicBezTo>
                <a:lnTo>
                  <a:pt x="190500" y="41434"/>
                </a:lnTo>
                <a:cubicBezTo>
                  <a:pt x="190500" y="45482"/>
                  <a:pt x="189726" y="49530"/>
                  <a:pt x="188238" y="53280"/>
                </a:cubicBezTo>
                <a:lnTo>
                  <a:pt x="171450" y="95250"/>
                </a:lnTo>
                <a:lnTo>
                  <a:pt x="266700" y="95250"/>
                </a:lnTo>
                <a:cubicBezTo>
                  <a:pt x="282476" y="95250"/>
                  <a:pt x="295275" y="108049"/>
                  <a:pt x="295275" y="123825"/>
                </a:cubicBezTo>
                <a:cubicBezTo>
                  <a:pt x="295275" y="135553"/>
                  <a:pt x="288191" y="145613"/>
                  <a:pt x="278070" y="150019"/>
                </a:cubicBezTo>
                <a:cubicBezTo>
                  <a:pt x="288191" y="154424"/>
                  <a:pt x="295275" y="164485"/>
                  <a:pt x="295275" y="176212"/>
                </a:cubicBezTo>
                <a:cubicBezTo>
                  <a:pt x="295275" y="190143"/>
                  <a:pt x="285274" y="201751"/>
                  <a:pt x="272058" y="204252"/>
                </a:cubicBezTo>
                <a:cubicBezTo>
                  <a:pt x="274677" y="208598"/>
                  <a:pt x="276225" y="213658"/>
                  <a:pt x="276225" y="219075"/>
                </a:cubicBezTo>
                <a:cubicBezTo>
                  <a:pt x="276225" y="232291"/>
                  <a:pt x="267295" y="243364"/>
                  <a:pt x="255151" y="246638"/>
                </a:cubicBezTo>
                <a:cubicBezTo>
                  <a:pt x="256461" y="249912"/>
                  <a:pt x="257175" y="253484"/>
                  <a:pt x="257175" y="257175"/>
                </a:cubicBezTo>
                <a:cubicBezTo>
                  <a:pt x="257175" y="272951"/>
                  <a:pt x="244376" y="285750"/>
                  <a:pt x="228600" y="285750"/>
                </a:cubicBezTo>
                <a:lnTo>
                  <a:pt x="176272" y="285750"/>
                </a:lnTo>
                <a:cubicBezTo>
                  <a:pt x="154662" y="285750"/>
                  <a:pt x="133648" y="278368"/>
                  <a:pt x="116800" y="264855"/>
                </a:cubicBezTo>
                <a:lnTo>
                  <a:pt x="109537" y="259080"/>
                </a:lnTo>
                <a:cubicBezTo>
                  <a:pt x="100489" y="251877"/>
                  <a:pt x="95250" y="240923"/>
                  <a:pt x="95250" y="229314"/>
                </a:cubicBezTo>
                <a:lnTo>
                  <a:pt x="95250" y="118229"/>
                </a:lnTo>
                <a:cubicBezTo>
                  <a:pt x="95250" y="109359"/>
                  <a:pt x="97334" y="100608"/>
                  <a:pt x="101263" y="92690"/>
                </a:cubicBezTo>
                <a:lnTo>
                  <a:pt x="134719" y="25777"/>
                </a:lnTo>
                <a:cubicBezTo>
                  <a:pt x="139720" y="15835"/>
                  <a:pt x="149900" y="9525"/>
                  <a:pt x="161092" y="9525"/>
                </a:cubicBezTo>
                <a:close/>
              </a:path>
            </a:pathLst>
          </a:custGeom>
          <a:solidFill>
            <a:srgbClr val="E6394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9" name="Text 16"/>
          <p:cNvSpPr/>
          <p:nvPr/>
        </p:nvSpPr>
        <p:spPr>
          <a:xfrm>
            <a:off x="7444780" y="3606800"/>
            <a:ext cx="106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Well done!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9823252" y="36068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84249" y="-11251"/>
                </a:moveTo>
                <a:cubicBezTo>
                  <a:pt x="181808" y="-16014"/>
                  <a:pt x="176867" y="-19050"/>
                  <a:pt x="171510" y="-19050"/>
                </a:cubicBezTo>
                <a:cubicBezTo>
                  <a:pt x="166152" y="-19050"/>
                  <a:pt x="161211" y="-16014"/>
                  <a:pt x="158770" y="-11251"/>
                </a:cubicBezTo>
                <a:lnTo>
                  <a:pt x="114955" y="74593"/>
                </a:lnTo>
                <a:lnTo>
                  <a:pt x="19764" y="89714"/>
                </a:lnTo>
                <a:cubicBezTo>
                  <a:pt x="14466" y="90547"/>
                  <a:pt x="10061" y="94298"/>
                  <a:pt x="8394" y="99417"/>
                </a:cubicBezTo>
                <a:cubicBezTo>
                  <a:pt x="6727" y="104537"/>
                  <a:pt x="8096" y="110133"/>
                  <a:pt x="11847" y="113943"/>
                </a:cubicBezTo>
                <a:lnTo>
                  <a:pt x="79950" y="182106"/>
                </a:lnTo>
                <a:lnTo>
                  <a:pt x="64949" y="277297"/>
                </a:lnTo>
                <a:cubicBezTo>
                  <a:pt x="64115" y="282595"/>
                  <a:pt x="66318" y="287953"/>
                  <a:pt x="70664" y="291108"/>
                </a:cubicBezTo>
                <a:cubicBezTo>
                  <a:pt x="75009" y="294263"/>
                  <a:pt x="80724" y="294739"/>
                  <a:pt x="85546" y="292298"/>
                </a:cubicBezTo>
                <a:lnTo>
                  <a:pt x="171510" y="248603"/>
                </a:lnTo>
                <a:lnTo>
                  <a:pt x="257413" y="292298"/>
                </a:lnTo>
                <a:cubicBezTo>
                  <a:pt x="262176" y="294739"/>
                  <a:pt x="267950" y="294263"/>
                  <a:pt x="272296" y="291108"/>
                </a:cubicBezTo>
                <a:cubicBezTo>
                  <a:pt x="276642" y="287953"/>
                  <a:pt x="278844" y="282654"/>
                  <a:pt x="278011" y="277297"/>
                </a:cubicBezTo>
                <a:lnTo>
                  <a:pt x="262950" y="182106"/>
                </a:lnTo>
                <a:lnTo>
                  <a:pt x="331053" y="113943"/>
                </a:lnTo>
                <a:cubicBezTo>
                  <a:pt x="334863" y="110133"/>
                  <a:pt x="336173" y="104537"/>
                  <a:pt x="334506" y="99417"/>
                </a:cubicBezTo>
                <a:cubicBezTo>
                  <a:pt x="332839" y="94298"/>
                  <a:pt x="328493" y="90547"/>
                  <a:pt x="323136" y="89714"/>
                </a:cubicBezTo>
                <a:lnTo>
                  <a:pt x="228005" y="74593"/>
                </a:lnTo>
                <a:lnTo>
                  <a:pt x="184249" y="-11251"/>
                </a:lnTo>
                <a:close/>
              </a:path>
            </a:pathLst>
          </a:custGeom>
          <a:solidFill>
            <a:srgbClr val="E6394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21" name="Text 18"/>
          <p:cNvSpPr/>
          <p:nvPr/>
        </p:nvSpPr>
        <p:spPr>
          <a:xfrm>
            <a:off x="10236002" y="3606800"/>
            <a:ext cx="914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Creative!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196850" y="4876800"/>
            <a:ext cx="11798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Every attempt is a victory worth celebrating!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723900"/>
            <a:ext cx="566420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Today's Samurai Journey Complete!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2171700"/>
            <a:ext cx="5549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What We Learned: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54000" y="2628900"/>
            <a:ext cx="55372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Japanese honorifics (さま、殿、さん、君)</a:t>
            </a:r>
            <a:endParaRPr lang="en-US" sz="1600" dirty="0"/>
          </a:p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Social hierarchy understanding</a:t>
            </a:r>
            <a:endParaRPr lang="en-US" sz="1600" dirty="0"/>
          </a:p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Created multimodal samurai content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54000" y="3848100"/>
            <a:ext cx="5549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Digital Tools Used: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254000" y="4305300"/>
            <a:ext cx="553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Jamboard, Google Docs, Canva, Phone camera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254000" y="5016500"/>
            <a:ext cx="0" cy="1117600"/>
          </a:xfrm>
          <a:prstGeom prst="line">
            <a:avLst/>
          </a:prstGeom>
          <a:noFill/>
          <a:ln w="50800">
            <a:solidFill>
              <a:srgbClr val="2A6F76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CN"/>
          </a:p>
        </p:txBody>
      </p:sp>
      <p:sp>
        <p:nvSpPr>
          <p:cNvPr id="9" name="Shape 6"/>
          <p:cNvSpPr/>
          <p:nvPr/>
        </p:nvSpPr>
        <p:spPr>
          <a:xfrm>
            <a:off x="254000" y="5016500"/>
            <a:ext cx="5384800" cy="1117600"/>
          </a:xfrm>
          <a:custGeom>
            <a:avLst/>
            <a:gdLst/>
            <a:ahLst/>
            <a:cxnLst/>
            <a:rect l="l" t="t" r="r" b="b"/>
            <a:pathLst>
              <a:path w="5384800" h="1117600">
                <a:moveTo>
                  <a:pt x="0" y="0"/>
                </a:moveTo>
                <a:lnTo>
                  <a:pt x="5283199" y="0"/>
                </a:lnTo>
                <a:cubicBezTo>
                  <a:pt x="5339312" y="0"/>
                  <a:pt x="5384800" y="45488"/>
                  <a:pt x="5384800" y="101601"/>
                </a:cubicBezTo>
                <a:lnTo>
                  <a:pt x="5384800" y="1015999"/>
                </a:lnTo>
                <a:cubicBezTo>
                  <a:pt x="5384800" y="1072112"/>
                  <a:pt x="5339312" y="1117600"/>
                  <a:pt x="5283199" y="1117600"/>
                </a:cubicBezTo>
                <a:lnTo>
                  <a:pt x="0" y="1117600"/>
                </a:lnTo>
                <a:lnTo>
                  <a:pt x="0" y="0"/>
                </a:lnTo>
                <a:close/>
              </a:path>
            </a:pathLst>
          </a:custGeom>
          <a:solidFill>
            <a:srgbClr val="2A6F76">
              <a:alpha val="20000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0" name="Text 7"/>
          <p:cNvSpPr/>
          <p:nvPr/>
        </p:nvSpPr>
        <p:spPr>
          <a:xfrm>
            <a:off x="508000" y="5219700"/>
            <a:ext cx="5092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A6F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Next Lesson Preview: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508000" y="5626100"/>
            <a:ext cx="5080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2A6F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"Samurai legacy"</a:t>
            </a:r>
            <a:endParaRPr lang="en-US" sz="1600" dirty="0"/>
          </a:p>
        </p:txBody>
      </p:sp>
      <p:pic>
        <p:nvPicPr>
          <p:cNvPr id="12" name="Image 1" descr="https://kimi-web-img.moonshot.cn/img/www.talkimages.cn/b8990ce62ef51bd26d6fe14d9f5c062a1bc5d27a.jpg"/>
          <p:cNvPicPr>
            <a:picLocks noChangeAspect="1"/>
          </p:cNvPicPr>
          <p:nvPr/>
        </p:nvPicPr>
        <p:blipFill>
          <a:blip r:embed="rId4"/>
          <a:srcRect t="17118" b="17118"/>
          <a:stretch/>
        </p:blipFill>
        <p:spPr>
          <a:xfrm>
            <a:off x="6096000" y="1016000"/>
            <a:ext cx="5842000" cy="4826000"/>
          </a:xfrm>
          <a:prstGeom prst="roundRect">
            <a:avLst>
              <a:gd name="adj" fmla="val 2105"/>
            </a:avLst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g.jpe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70114" y="2867466"/>
            <a:ext cx="2831123" cy="45719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4" name="Text 1"/>
          <p:cNvSpPr/>
          <p:nvPr/>
        </p:nvSpPr>
        <p:spPr>
          <a:xfrm>
            <a:off x="370114" y="2867466"/>
            <a:ext cx="2831123" cy="45719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3148164" y="2826177"/>
            <a:ext cx="128296" cy="128296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6" name="Text 3"/>
          <p:cNvSpPr/>
          <p:nvPr/>
        </p:nvSpPr>
        <p:spPr>
          <a:xfrm>
            <a:off x="3148164" y="2826177"/>
            <a:ext cx="128296" cy="128296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350448" y="4574354"/>
            <a:ext cx="2831123" cy="45719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8" name="Text 5"/>
          <p:cNvSpPr/>
          <p:nvPr/>
        </p:nvSpPr>
        <p:spPr>
          <a:xfrm>
            <a:off x="350448" y="4574354"/>
            <a:ext cx="2831123" cy="45719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3117423" y="4529395"/>
            <a:ext cx="128296" cy="128296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0" name="Text 7"/>
          <p:cNvSpPr/>
          <p:nvPr/>
        </p:nvSpPr>
        <p:spPr>
          <a:xfrm>
            <a:off x="3117423" y="4529395"/>
            <a:ext cx="128296" cy="128296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10615930" y="1948815"/>
            <a:ext cx="918210" cy="353441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2" name="Text 9"/>
          <p:cNvSpPr/>
          <p:nvPr/>
        </p:nvSpPr>
        <p:spPr>
          <a:xfrm>
            <a:off x="10615930" y="1948815"/>
            <a:ext cx="918210" cy="353441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210246" y="2019808"/>
            <a:ext cx="1280791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b="1" dirty="0">
                <a:solidFill>
                  <a:srgbClr val="DABF6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210246" y="3035471"/>
            <a:ext cx="5276154" cy="8953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Honorifics &amp; Respect (Topic 2 10 mins)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210246" y="3679645"/>
            <a:ext cx="1242078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b="1" dirty="0">
                <a:solidFill>
                  <a:srgbClr val="DABF6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210246" y="4695308"/>
            <a:ext cx="5276154" cy="8953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My Samurai Day (Activity 3 5 mins)</a:t>
            </a:r>
            <a:endParaRPr lang="en-US" sz="1600" dirty="0"/>
          </a:p>
        </p:txBody>
      </p:sp>
      <p:pic>
        <p:nvPicPr>
          <p:cNvPr id="18" name="Picture 17" descr="A drawing of a samurai&#10;&#10;AI-generated content may be incorrect.">
            <a:extLst>
              <a:ext uri="{FF2B5EF4-FFF2-40B4-BE49-F238E27FC236}">
                <a16:creationId xmlns:a16="http://schemas.microsoft.com/office/drawing/2014/main" id="{612AFA33-EA6C-A923-952C-C5732A681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98573"/>
            <a:ext cx="4266643" cy="617241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473200"/>
            <a:ext cx="11988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Honorifics &amp; Respect in Samurai Society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2184400"/>
            <a:ext cx="11811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Understanding Japanese Social Hierarchy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54000" y="3175000"/>
            <a:ext cx="4775200" cy="198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 Japanese, </a:t>
            </a:r>
            <a:r>
              <a:rPr lang="en-US" sz="1600" b="1" dirty="0">
                <a:solidFill>
                  <a:srgbClr val="B01F2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honorifics</a:t>
            </a: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are more than just polite words; they are a mirror of the samurai era. This system dictated who spoke how to whom, making the understanding of </a:t>
            </a:r>
            <a:r>
              <a:rPr lang="en-US" sz="1600" dirty="0">
                <a:solidFill>
                  <a:srgbClr val="3A3A3A"/>
                </a:solidFill>
                <a:highlight>
                  <a:srgbClr val="C78B3E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status and respect </a:t>
            </a:r>
            <a:endParaRPr lang="en-US" sz="1600" dirty="0"/>
          </a:p>
        </p:txBody>
      </p:sp>
      <p:pic>
        <p:nvPicPr>
          <p:cNvPr id="6" name="Image 1" descr="https://kimi-web-img.moonshot.cn/img/img.freepik.com/4e4af206787daf86385868bc4973da1a1027d610.jpg"/>
          <p:cNvPicPr>
            <a:picLocks noChangeAspect="1"/>
          </p:cNvPicPr>
          <p:nvPr/>
        </p:nvPicPr>
        <p:blipFill>
          <a:blip r:embed="rId4"/>
          <a:srcRect t="39649" b="39649"/>
          <a:stretch/>
        </p:blipFill>
        <p:spPr>
          <a:xfrm>
            <a:off x="5334000" y="2946400"/>
            <a:ext cx="6604000" cy="2438400"/>
          </a:xfrm>
          <a:prstGeom prst="roundRect">
            <a:avLst>
              <a:gd name="adj" fmla="val 4167"/>
            </a:avLst>
          </a:prstGeom>
        </p:spPr>
      </p:pic>
      <p:sp>
        <p:nvSpPr>
          <p:cNvPr id="7" name="Text 3"/>
          <p:cNvSpPr/>
          <p:nvPr/>
        </p:nvSpPr>
        <p:spPr>
          <a:xfrm>
            <a:off x="9956205" y="6248400"/>
            <a:ext cx="1981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lang="en-US" sz="1800" b="1" dirty="0">
                <a:solidFill>
                  <a:srgbClr val="B01F2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Time: 10 minutes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89349" y="2032000"/>
            <a:ext cx="6604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Japanese Social Structure &amp; Honorifics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2794000"/>
            <a:ext cx="2260600" cy="914400"/>
          </a:xfrm>
          <a:custGeom>
            <a:avLst/>
            <a:gdLst/>
            <a:ahLst/>
            <a:cxnLst/>
            <a:rect l="l" t="t" r="r" b="b"/>
            <a:pathLst>
              <a:path w="2260600" h="914400">
                <a:moveTo>
                  <a:pt x="101599" y="0"/>
                </a:moveTo>
                <a:lnTo>
                  <a:pt x="2159001" y="0"/>
                </a:lnTo>
                <a:cubicBezTo>
                  <a:pt x="2215113" y="0"/>
                  <a:pt x="2260600" y="45487"/>
                  <a:pt x="2260600" y="101599"/>
                </a:cubicBezTo>
                <a:lnTo>
                  <a:pt x="2260600" y="914400"/>
                </a:lnTo>
                <a:lnTo>
                  <a:pt x="0" y="914400"/>
                </a:ln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B01F23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5" name="Text 2"/>
          <p:cNvSpPr/>
          <p:nvPr/>
        </p:nvSpPr>
        <p:spPr>
          <a:xfrm>
            <a:off x="349250" y="2946400"/>
            <a:ext cx="2070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天皇 (Tennō)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61950" y="3302000"/>
            <a:ext cx="2044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Emperor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254000" y="3708400"/>
            <a:ext cx="2260600" cy="558800"/>
          </a:xfrm>
          <a:custGeom>
            <a:avLst/>
            <a:gdLst/>
            <a:ahLst/>
            <a:cxnLst/>
            <a:rect l="l" t="t" r="r" b="b"/>
            <a:pathLst>
              <a:path w="2260600" h="558800">
                <a:moveTo>
                  <a:pt x="0" y="0"/>
                </a:moveTo>
                <a:lnTo>
                  <a:pt x="2260600" y="0"/>
                </a:lnTo>
                <a:lnTo>
                  <a:pt x="22606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8" name="Text 5"/>
          <p:cNvSpPr/>
          <p:nvPr/>
        </p:nvSpPr>
        <p:spPr>
          <a:xfrm>
            <a:off x="190500" y="3708400"/>
            <a:ext cx="2387600" cy="5588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～さま (sama)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2611140" y="2794000"/>
            <a:ext cx="2260600" cy="914400"/>
          </a:xfrm>
          <a:custGeom>
            <a:avLst/>
            <a:gdLst/>
            <a:ahLst/>
            <a:cxnLst/>
            <a:rect l="l" t="t" r="r" b="b"/>
            <a:pathLst>
              <a:path w="2260600" h="914400">
                <a:moveTo>
                  <a:pt x="101599" y="0"/>
                </a:moveTo>
                <a:lnTo>
                  <a:pt x="2159001" y="0"/>
                </a:lnTo>
                <a:cubicBezTo>
                  <a:pt x="2215113" y="0"/>
                  <a:pt x="2260600" y="45487"/>
                  <a:pt x="2260600" y="101599"/>
                </a:cubicBezTo>
                <a:lnTo>
                  <a:pt x="2260600" y="914400"/>
                </a:lnTo>
                <a:lnTo>
                  <a:pt x="0" y="914400"/>
                </a:ln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B01F23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0" name="Text 7"/>
          <p:cNvSpPr/>
          <p:nvPr/>
        </p:nvSpPr>
        <p:spPr>
          <a:xfrm>
            <a:off x="2706390" y="2946400"/>
            <a:ext cx="2070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将軍 (Shōgun)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2719090" y="3302000"/>
            <a:ext cx="2044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Shogun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2611140" y="3708400"/>
            <a:ext cx="2260600" cy="558800"/>
          </a:xfrm>
          <a:custGeom>
            <a:avLst/>
            <a:gdLst/>
            <a:ahLst/>
            <a:cxnLst/>
            <a:rect l="l" t="t" r="r" b="b"/>
            <a:pathLst>
              <a:path w="2260600" h="558800">
                <a:moveTo>
                  <a:pt x="0" y="0"/>
                </a:moveTo>
                <a:lnTo>
                  <a:pt x="2260600" y="0"/>
                </a:lnTo>
                <a:lnTo>
                  <a:pt x="22606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solidFill>
            <a:srgbClr val="C78B3E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3" name="Text 10"/>
          <p:cNvSpPr/>
          <p:nvPr/>
        </p:nvSpPr>
        <p:spPr>
          <a:xfrm>
            <a:off x="2547640" y="3708400"/>
            <a:ext cx="2387600" cy="5588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～殿 (dono)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4968280" y="2794000"/>
            <a:ext cx="2260600" cy="914400"/>
          </a:xfrm>
          <a:custGeom>
            <a:avLst/>
            <a:gdLst/>
            <a:ahLst/>
            <a:cxnLst/>
            <a:rect l="l" t="t" r="r" b="b"/>
            <a:pathLst>
              <a:path w="2260600" h="914400">
                <a:moveTo>
                  <a:pt x="101599" y="0"/>
                </a:moveTo>
                <a:lnTo>
                  <a:pt x="2159001" y="0"/>
                </a:lnTo>
                <a:cubicBezTo>
                  <a:pt x="2215113" y="0"/>
                  <a:pt x="2260600" y="45487"/>
                  <a:pt x="2260600" y="101599"/>
                </a:cubicBezTo>
                <a:lnTo>
                  <a:pt x="2260600" y="914400"/>
                </a:lnTo>
                <a:lnTo>
                  <a:pt x="0" y="914400"/>
                </a:ln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B01F23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5" name="Text 12"/>
          <p:cNvSpPr/>
          <p:nvPr/>
        </p:nvSpPr>
        <p:spPr>
          <a:xfrm>
            <a:off x="5063530" y="2946400"/>
            <a:ext cx="2070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大名 (Daimyō)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5076230" y="3302000"/>
            <a:ext cx="2044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Lords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4968280" y="3708400"/>
            <a:ext cx="2260600" cy="558800"/>
          </a:xfrm>
          <a:custGeom>
            <a:avLst/>
            <a:gdLst/>
            <a:ahLst/>
            <a:cxnLst/>
            <a:rect l="l" t="t" r="r" b="b"/>
            <a:pathLst>
              <a:path w="2260600" h="558800">
                <a:moveTo>
                  <a:pt x="0" y="0"/>
                </a:moveTo>
                <a:lnTo>
                  <a:pt x="2260600" y="0"/>
                </a:lnTo>
                <a:lnTo>
                  <a:pt x="22606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solidFill>
            <a:srgbClr val="C78B3E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8" name="Text 15"/>
          <p:cNvSpPr/>
          <p:nvPr/>
        </p:nvSpPr>
        <p:spPr>
          <a:xfrm>
            <a:off x="4904780" y="3708400"/>
            <a:ext cx="2387600" cy="5588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～殿 (dono)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7325420" y="2794000"/>
            <a:ext cx="2260600" cy="914400"/>
          </a:xfrm>
          <a:custGeom>
            <a:avLst/>
            <a:gdLst/>
            <a:ahLst/>
            <a:cxnLst/>
            <a:rect l="l" t="t" r="r" b="b"/>
            <a:pathLst>
              <a:path w="2260600" h="914400">
                <a:moveTo>
                  <a:pt x="101599" y="0"/>
                </a:moveTo>
                <a:lnTo>
                  <a:pt x="2159001" y="0"/>
                </a:lnTo>
                <a:cubicBezTo>
                  <a:pt x="2215113" y="0"/>
                  <a:pt x="2260600" y="45487"/>
                  <a:pt x="2260600" y="101599"/>
                </a:cubicBezTo>
                <a:lnTo>
                  <a:pt x="2260600" y="914400"/>
                </a:lnTo>
                <a:lnTo>
                  <a:pt x="0" y="914400"/>
                </a:ln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B01F23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20" name="Text 17"/>
          <p:cNvSpPr/>
          <p:nvPr/>
        </p:nvSpPr>
        <p:spPr>
          <a:xfrm>
            <a:off x="7420670" y="2946400"/>
            <a:ext cx="2070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武士 (Bushi)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7433370" y="3302000"/>
            <a:ext cx="2044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Samurai</a:t>
            </a:r>
            <a:endParaRPr lang="en-US" sz="1600" dirty="0"/>
          </a:p>
        </p:txBody>
      </p:sp>
      <p:sp>
        <p:nvSpPr>
          <p:cNvPr id="22" name="Shape 19"/>
          <p:cNvSpPr/>
          <p:nvPr/>
        </p:nvSpPr>
        <p:spPr>
          <a:xfrm>
            <a:off x="7325420" y="3708400"/>
            <a:ext cx="2260600" cy="558800"/>
          </a:xfrm>
          <a:custGeom>
            <a:avLst/>
            <a:gdLst/>
            <a:ahLst/>
            <a:cxnLst/>
            <a:rect l="l" t="t" r="r" b="b"/>
            <a:pathLst>
              <a:path w="2260600" h="558800">
                <a:moveTo>
                  <a:pt x="0" y="0"/>
                </a:moveTo>
                <a:lnTo>
                  <a:pt x="2260600" y="0"/>
                </a:lnTo>
                <a:lnTo>
                  <a:pt x="22606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solidFill>
            <a:srgbClr val="C78B3E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23" name="Text 20"/>
          <p:cNvSpPr/>
          <p:nvPr/>
        </p:nvSpPr>
        <p:spPr>
          <a:xfrm>
            <a:off x="7261920" y="3708400"/>
            <a:ext cx="2387600" cy="5588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～さん (san)</a:t>
            </a:r>
            <a:endParaRPr lang="en-US" sz="1600" dirty="0"/>
          </a:p>
        </p:txBody>
      </p:sp>
      <p:sp>
        <p:nvSpPr>
          <p:cNvPr id="24" name="Shape 21"/>
          <p:cNvSpPr/>
          <p:nvPr/>
        </p:nvSpPr>
        <p:spPr>
          <a:xfrm>
            <a:off x="9682559" y="2794000"/>
            <a:ext cx="2260600" cy="914400"/>
          </a:xfrm>
          <a:custGeom>
            <a:avLst/>
            <a:gdLst/>
            <a:ahLst/>
            <a:cxnLst/>
            <a:rect l="l" t="t" r="r" b="b"/>
            <a:pathLst>
              <a:path w="2260600" h="914400">
                <a:moveTo>
                  <a:pt x="101599" y="0"/>
                </a:moveTo>
                <a:lnTo>
                  <a:pt x="2159001" y="0"/>
                </a:lnTo>
                <a:cubicBezTo>
                  <a:pt x="2215113" y="0"/>
                  <a:pt x="2260600" y="45487"/>
                  <a:pt x="2260600" y="101599"/>
                </a:cubicBezTo>
                <a:lnTo>
                  <a:pt x="2260600" y="914400"/>
                </a:lnTo>
                <a:lnTo>
                  <a:pt x="0" y="914400"/>
                </a:ln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B01F23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25" name="Text 22"/>
          <p:cNvSpPr/>
          <p:nvPr/>
        </p:nvSpPr>
        <p:spPr>
          <a:xfrm>
            <a:off x="9777809" y="2946400"/>
            <a:ext cx="2070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友達</a:t>
            </a:r>
            <a:endParaRPr lang="en-US" sz="1600" dirty="0"/>
          </a:p>
        </p:txBody>
      </p:sp>
      <p:sp>
        <p:nvSpPr>
          <p:cNvPr id="26" name="Text 23"/>
          <p:cNvSpPr/>
          <p:nvPr/>
        </p:nvSpPr>
        <p:spPr>
          <a:xfrm>
            <a:off x="9790509" y="3302000"/>
            <a:ext cx="2044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Friends</a:t>
            </a:r>
            <a:endParaRPr lang="en-US" sz="1600" dirty="0"/>
          </a:p>
        </p:txBody>
      </p:sp>
      <p:sp>
        <p:nvSpPr>
          <p:cNvPr id="27" name="Shape 24"/>
          <p:cNvSpPr/>
          <p:nvPr/>
        </p:nvSpPr>
        <p:spPr>
          <a:xfrm>
            <a:off x="9682559" y="3708400"/>
            <a:ext cx="2260600" cy="558800"/>
          </a:xfrm>
          <a:custGeom>
            <a:avLst/>
            <a:gdLst/>
            <a:ahLst/>
            <a:cxnLst/>
            <a:rect l="l" t="t" r="r" b="b"/>
            <a:pathLst>
              <a:path w="2260600" h="558800">
                <a:moveTo>
                  <a:pt x="0" y="0"/>
                </a:moveTo>
                <a:lnTo>
                  <a:pt x="2260600" y="0"/>
                </a:lnTo>
                <a:lnTo>
                  <a:pt x="22606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solidFill>
            <a:srgbClr val="C78B3E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28" name="Text 25"/>
          <p:cNvSpPr/>
          <p:nvPr/>
        </p:nvSpPr>
        <p:spPr>
          <a:xfrm>
            <a:off x="9619059" y="3708400"/>
            <a:ext cx="2387600" cy="5588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～君 (kun)</a:t>
            </a:r>
            <a:endParaRPr lang="en-US" sz="1600" dirty="0"/>
          </a:p>
        </p:txBody>
      </p:sp>
      <p:sp>
        <p:nvSpPr>
          <p:cNvPr id="29" name="Text 26"/>
          <p:cNvSpPr/>
          <p:nvPr/>
        </p:nvSpPr>
        <p:spPr>
          <a:xfrm>
            <a:off x="2631877" y="4572000"/>
            <a:ext cx="6934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Visualize the hierarchy: the higher the status, the more formal and unique the honorific.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58750" y="1422400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Listen to the Difference!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2184400"/>
            <a:ext cx="5689600" cy="3251200"/>
          </a:xfrm>
          <a:custGeom>
            <a:avLst/>
            <a:gdLst/>
            <a:ahLst/>
            <a:cxnLst/>
            <a:rect l="l" t="t" r="r" b="b"/>
            <a:pathLst>
              <a:path w="5689600" h="3251200">
                <a:moveTo>
                  <a:pt x="101600" y="0"/>
                </a:moveTo>
                <a:lnTo>
                  <a:pt x="5588000" y="0"/>
                </a:lnTo>
                <a:cubicBezTo>
                  <a:pt x="5644075" y="0"/>
                  <a:pt x="5689600" y="45525"/>
                  <a:pt x="5689600" y="101600"/>
                </a:cubicBezTo>
                <a:lnTo>
                  <a:pt x="5689600" y="3149600"/>
                </a:lnTo>
                <a:cubicBezTo>
                  <a:pt x="5689600" y="3205675"/>
                  <a:pt x="5644075" y="3251200"/>
                  <a:pt x="5588000" y="3251200"/>
                </a:cubicBezTo>
                <a:lnTo>
                  <a:pt x="101600" y="3251200"/>
                </a:lnTo>
                <a:cubicBezTo>
                  <a:pt x="45525" y="3251200"/>
                  <a:pt x="0" y="3205675"/>
                  <a:pt x="0" y="31496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B01F23">
              <a:alpha val="1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CN"/>
          </a:p>
        </p:txBody>
      </p:sp>
      <p:sp>
        <p:nvSpPr>
          <p:cNvPr id="5" name="Text 2"/>
          <p:cNvSpPr/>
          <p:nvPr/>
        </p:nvSpPr>
        <p:spPr>
          <a:xfrm>
            <a:off x="558800" y="2489200"/>
            <a:ext cx="52070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Example 1: Meeting the Emperor (Very Formal)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82600" y="3302000"/>
            <a:ext cx="5232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3A3A3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天皇</a:t>
            </a:r>
            <a:r>
              <a:rPr lang="en-US" sz="2400" b="1" dirty="0">
                <a:solidFill>
                  <a:srgbClr val="E6394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さま</a:t>
            </a:r>
            <a:r>
              <a:rPr lang="en-US" sz="2400" b="1" dirty="0">
                <a:solidFill>
                  <a:srgbClr val="3A3A3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、お会いできて光栄です。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508000" y="3810000"/>
            <a:ext cx="518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"Emperor, it's an honor to meet you."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2692400" y="43180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E6394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9" name="Shape 6"/>
          <p:cNvSpPr/>
          <p:nvPr/>
        </p:nvSpPr>
        <p:spPr>
          <a:xfrm>
            <a:off x="2863850" y="45339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397073" y="24185"/>
                </a:moveTo>
                <a:cubicBezTo>
                  <a:pt x="389409" y="17934"/>
                  <a:pt x="378172" y="19124"/>
                  <a:pt x="371921" y="26789"/>
                </a:cubicBezTo>
                <a:cubicBezTo>
                  <a:pt x="365671" y="34454"/>
                  <a:pt x="366861" y="45690"/>
                  <a:pt x="374526" y="51941"/>
                </a:cubicBezTo>
                <a:cubicBezTo>
                  <a:pt x="414858" y="84683"/>
                  <a:pt x="440531" y="134541"/>
                  <a:pt x="440531" y="190500"/>
                </a:cubicBezTo>
                <a:cubicBezTo>
                  <a:pt x="440531" y="246459"/>
                  <a:pt x="414858" y="296317"/>
                  <a:pt x="374526" y="329133"/>
                </a:cubicBezTo>
                <a:cubicBezTo>
                  <a:pt x="366861" y="335384"/>
                  <a:pt x="365745" y="346621"/>
                  <a:pt x="371921" y="354285"/>
                </a:cubicBezTo>
                <a:cubicBezTo>
                  <a:pt x="378098" y="361950"/>
                  <a:pt x="389409" y="363066"/>
                  <a:pt x="397073" y="356890"/>
                </a:cubicBezTo>
                <a:cubicBezTo>
                  <a:pt x="445368" y="317525"/>
                  <a:pt x="476250" y="257621"/>
                  <a:pt x="476250" y="190500"/>
                </a:cubicBezTo>
                <a:cubicBezTo>
                  <a:pt x="476250" y="123379"/>
                  <a:pt x="445368" y="63401"/>
                  <a:pt x="397073" y="24185"/>
                </a:cubicBezTo>
                <a:close/>
                <a:moveTo>
                  <a:pt x="352053" y="79623"/>
                </a:moveTo>
                <a:cubicBezTo>
                  <a:pt x="344388" y="73372"/>
                  <a:pt x="333152" y="74563"/>
                  <a:pt x="326901" y="82228"/>
                </a:cubicBezTo>
                <a:cubicBezTo>
                  <a:pt x="320650" y="89892"/>
                  <a:pt x="321841" y="101129"/>
                  <a:pt x="329505" y="107379"/>
                </a:cubicBezTo>
                <a:cubicBezTo>
                  <a:pt x="353690" y="127025"/>
                  <a:pt x="369094" y="156939"/>
                  <a:pt x="369094" y="190500"/>
                </a:cubicBezTo>
                <a:cubicBezTo>
                  <a:pt x="369094" y="224061"/>
                  <a:pt x="353690" y="253975"/>
                  <a:pt x="329505" y="273695"/>
                </a:cubicBezTo>
                <a:cubicBezTo>
                  <a:pt x="321841" y="279946"/>
                  <a:pt x="320725" y="291182"/>
                  <a:pt x="326901" y="298847"/>
                </a:cubicBezTo>
                <a:cubicBezTo>
                  <a:pt x="333077" y="306512"/>
                  <a:pt x="344388" y="307628"/>
                  <a:pt x="352053" y="301451"/>
                </a:cubicBezTo>
                <a:cubicBezTo>
                  <a:pt x="384200" y="275258"/>
                  <a:pt x="404813" y="235297"/>
                  <a:pt x="404813" y="190574"/>
                </a:cubicBezTo>
                <a:cubicBezTo>
                  <a:pt x="404813" y="145852"/>
                  <a:pt x="384200" y="105891"/>
                  <a:pt x="352053" y="79697"/>
                </a:cubicBezTo>
                <a:close/>
                <a:moveTo>
                  <a:pt x="307032" y="135062"/>
                </a:moveTo>
                <a:cubicBezTo>
                  <a:pt x="299368" y="128811"/>
                  <a:pt x="288131" y="130001"/>
                  <a:pt x="281880" y="137666"/>
                </a:cubicBezTo>
                <a:cubicBezTo>
                  <a:pt x="275630" y="145331"/>
                  <a:pt x="276820" y="156567"/>
                  <a:pt x="284485" y="162818"/>
                </a:cubicBezTo>
                <a:cubicBezTo>
                  <a:pt x="292522" y="169366"/>
                  <a:pt x="297656" y="179338"/>
                  <a:pt x="297656" y="190500"/>
                </a:cubicBezTo>
                <a:cubicBezTo>
                  <a:pt x="297656" y="201662"/>
                  <a:pt x="292522" y="211634"/>
                  <a:pt x="284485" y="218256"/>
                </a:cubicBezTo>
                <a:cubicBezTo>
                  <a:pt x="276820" y="224507"/>
                  <a:pt x="275704" y="235744"/>
                  <a:pt x="281880" y="243408"/>
                </a:cubicBezTo>
                <a:cubicBezTo>
                  <a:pt x="288057" y="251073"/>
                  <a:pt x="299368" y="252189"/>
                  <a:pt x="307032" y="246013"/>
                </a:cubicBezTo>
                <a:cubicBezTo>
                  <a:pt x="323031" y="232842"/>
                  <a:pt x="333375" y="212899"/>
                  <a:pt x="333375" y="190500"/>
                </a:cubicBezTo>
                <a:cubicBezTo>
                  <a:pt x="333375" y="168101"/>
                  <a:pt x="323031" y="148158"/>
                  <a:pt x="307032" y="135062"/>
                </a:cubicBezTo>
                <a:close/>
                <a:moveTo>
                  <a:pt x="59531" y="261938"/>
                </a:moveTo>
                <a:lnTo>
                  <a:pt x="95250" y="261938"/>
                </a:lnTo>
                <a:lnTo>
                  <a:pt x="195039" y="350639"/>
                </a:lnTo>
                <a:cubicBezTo>
                  <a:pt x="199802" y="354881"/>
                  <a:pt x="205904" y="357188"/>
                  <a:pt x="212229" y="357188"/>
                </a:cubicBezTo>
                <a:cubicBezTo>
                  <a:pt x="226516" y="357188"/>
                  <a:pt x="238125" y="345579"/>
                  <a:pt x="238125" y="331291"/>
                </a:cubicBezTo>
                <a:lnTo>
                  <a:pt x="238125" y="49709"/>
                </a:lnTo>
                <a:cubicBezTo>
                  <a:pt x="238125" y="35421"/>
                  <a:pt x="226516" y="23813"/>
                  <a:pt x="212229" y="23813"/>
                </a:cubicBezTo>
                <a:cubicBezTo>
                  <a:pt x="205904" y="23813"/>
                  <a:pt x="199802" y="26119"/>
                  <a:pt x="195039" y="30361"/>
                </a:cubicBezTo>
                <a:lnTo>
                  <a:pt x="95250" y="119063"/>
                </a:lnTo>
                <a:lnTo>
                  <a:pt x="59531" y="119063"/>
                </a:lnTo>
                <a:cubicBezTo>
                  <a:pt x="39812" y="119063"/>
                  <a:pt x="23812" y="135062"/>
                  <a:pt x="23812" y="154781"/>
                </a:cubicBezTo>
                <a:lnTo>
                  <a:pt x="23812" y="226219"/>
                </a:lnTo>
                <a:cubicBezTo>
                  <a:pt x="23812" y="245938"/>
                  <a:pt x="39812" y="261938"/>
                  <a:pt x="59531" y="261938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0" name="Shape 7"/>
          <p:cNvSpPr/>
          <p:nvPr/>
        </p:nvSpPr>
        <p:spPr>
          <a:xfrm>
            <a:off x="6248400" y="2184400"/>
            <a:ext cx="5689600" cy="3251200"/>
          </a:xfrm>
          <a:custGeom>
            <a:avLst/>
            <a:gdLst/>
            <a:ahLst/>
            <a:cxnLst/>
            <a:rect l="l" t="t" r="r" b="b"/>
            <a:pathLst>
              <a:path w="5689600" h="3251200">
                <a:moveTo>
                  <a:pt x="101600" y="0"/>
                </a:moveTo>
                <a:lnTo>
                  <a:pt x="5588000" y="0"/>
                </a:lnTo>
                <a:cubicBezTo>
                  <a:pt x="5644075" y="0"/>
                  <a:pt x="5689600" y="45525"/>
                  <a:pt x="5689600" y="101600"/>
                </a:cubicBezTo>
                <a:lnTo>
                  <a:pt x="5689600" y="3149600"/>
                </a:lnTo>
                <a:cubicBezTo>
                  <a:pt x="5689600" y="3205675"/>
                  <a:pt x="5644075" y="3251200"/>
                  <a:pt x="5588000" y="3251200"/>
                </a:cubicBezTo>
                <a:lnTo>
                  <a:pt x="101600" y="3251200"/>
                </a:lnTo>
                <a:cubicBezTo>
                  <a:pt x="45525" y="3251200"/>
                  <a:pt x="0" y="3205675"/>
                  <a:pt x="0" y="31496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2A6F76">
              <a:alpha val="1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CN"/>
          </a:p>
        </p:txBody>
      </p:sp>
      <p:sp>
        <p:nvSpPr>
          <p:cNvPr id="11" name="Text 8"/>
          <p:cNvSpPr/>
          <p:nvPr/>
        </p:nvSpPr>
        <p:spPr>
          <a:xfrm>
            <a:off x="6553200" y="2489200"/>
            <a:ext cx="5207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Example 2: Meeting a Friend (Casual)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6477000" y="3124200"/>
            <a:ext cx="5232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3A3A3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太郎</a:t>
            </a:r>
            <a:r>
              <a:rPr lang="en-US" sz="2400" b="1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君</a:t>
            </a:r>
            <a:r>
              <a:rPr lang="en-US" sz="2400" b="1" dirty="0">
                <a:solidFill>
                  <a:srgbClr val="3A3A3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、練習しよう。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502400" y="3632200"/>
            <a:ext cx="518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"Taro, let's practice."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8686800" y="43180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2A6F7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5" name="Shape 12"/>
          <p:cNvSpPr/>
          <p:nvPr/>
        </p:nvSpPr>
        <p:spPr>
          <a:xfrm>
            <a:off x="8858250" y="45339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397073" y="24185"/>
                </a:moveTo>
                <a:cubicBezTo>
                  <a:pt x="389409" y="17934"/>
                  <a:pt x="378172" y="19124"/>
                  <a:pt x="371921" y="26789"/>
                </a:cubicBezTo>
                <a:cubicBezTo>
                  <a:pt x="365671" y="34454"/>
                  <a:pt x="366861" y="45690"/>
                  <a:pt x="374526" y="51941"/>
                </a:cubicBezTo>
                <a:cubicBezTo>
                  <a:pt x="414858" y="84683"/>
                  <a:pt x="440531" y="134541"/>
                  <a:pt x="440531" y="190500"/>
                </a:cubicBezTo>
                <a:cubicBezTo>
                  <a:pt x="440531" y="246459"/>
                  <a:pt x="414858" y="296317"/>
                  <a:pt x="374526" y="329133"/>
                </a:cubicBezTo>
                <a:cubicBezTo>
                  <a:pt x="366861" y="335384"/>
                  <a:pt x="365745" y="346621"/>
                  <a:pt x="371921" y="354285"/>
                </a:cubicBezTo>
                <a:cubicBezTo>
                  <a:pt x="378098" y="361950"/>
                  <a:pt x="389409" y="363066"/>
                  <a:pt x="397073" y="356890"/>
                </a:cubicBezTo>
                <a:cubicBezTo>
                  <a:pt x="445368" y="317525"/>
                  <a:pt x="476250" y="257621"/>
                  <a:pt x="476250" y="190500"/>
                </a:cubicBezTo>
                <a:cubicBezTo>
                  <a:pt x="476250" y="123379"/>
                  <a:pt x="445368" y="63401"/>
                  <a:pt x="397073" y="24185"/>
                </a:cubicBezTo>
                <a:close/>
                <a:moveTo>
                  <a:pt x="352053" y="79623"/>
                </a:moveTo>
                <a:cubicBezTo>
                  <a:pt x="344388" y="73372"/>
                  <a:pt x="333152" y="74563"/>
                  <a:pt x="326901" y="82228"/>
                </a:cubicBezTo>
                <a:cubicBezTo>
                  <a:pt x="320650" y="89892"/>
                  <a:pt x="321841" y="101129"/>
                  <a:pt x="329505" y="107379"/>
                </a:cubicBezTo>
                <a:cubicBezTo>
                  <a:pt x="353690" y="127025"/>
                  <a:pt x="369094" y="156939"/>
                  <a:pt x="369094" y="190500"/>
                </a:cubicBezTo>
                <a:cubicBezTo>
                  <a:pt x="369094" y="224061"/>
                  <a:pt x="353690" y="253975"/>
                  <a:pt x="329505" y="273695"/>
                </a:cubicBezTo>
                <a:cubicBezTo>
                  <a:pt x="321841" y="279946"/>
                  <a:pt x="320725" y="291182"/>
                  <a:pt x="326901" y="298847"/>
                </a:cubicBezTo>
                <a:cubicBezTo>
                  <a:pt x="333077" y="306512"/>
                  <a:pt x="344388" y="307628"/>
                  <a:pt x="352053" y="301451"/>
                </a:cubicBezTo>
                <a:cubicBezTo>
                  <a:pt x="384200" y="275258"/>
                  <a:pt x="404813" y="235297"/>
                  <a:pt x="404813" y="190574"/>
                </a:cubicBezTo>
                <a:cubicBezTo>
                  <a:pt x="404813" y="145852"/>
                  <a:pt x="384200" y="105891"/>
                  <a:pt x="352053" y="79697"/>
                </a:cubicBezTo>
                <a:close/>
                <a:moveTo>
                  <a:pt x="307032" y="135062"/>
                </a:moveTo>
                <a:cubicBezTo>
                  <a:pt x="299368" y="128811"/>
                  <a:pt x="288131" y="130001"/>
                  <a:pt x="281880" y="137666"/>
                </a:cubicBezTo>
                <a:cubicBezTo>
                  <a:pt x="275630" y="145331"/>
                  <a:pt x="276820" y="156567"/>
                  <a:pt x="284485" y="162818"/>
                </a:cubicBezTo>
                <a:cubicBezTo>
                  <a:pt x="292522" y="169366"/>
                  <a:pt x="297656" y="179338"/>
                  <a:pt x="297656" y="190500"/>
                </a:cubicBezTo>
                <a:cubicBezTo>
                  <a:pt x="297656" y="201662"/>
                  <a:pt x="292522" y="211634"/>
                  <a:pt x="284485" y="218256"/>
                </a:cubicBezTo>
                <a:cubicBezTo>
                  <a:pt x="276820" y="224507"/>
                  <a:pt x="275704" y="235744"/>
                  <a:pt x="281880" y="243408"/>
                </a:cubicBezTo>
                <a:cubicBezTo>
                  <a:pt x="288057" y="251073"/>
                  <a:pt x="299368" y="252189"/>
                  <a:pt x="307032" y="246013"/>
                </a:cubicBezTo>
                <a:cubicBezTo>
                  <a:pt x="323031" y="232842"/>
                  <a:pt x="333375" y="212899"/>
                  <a:pt x="333375" y="190500"/>
                </a:cubicBezTo>
                <a:cubicBezTo>
                  <a:pt x="333375" y="168101"/>
                  <a:pt x="323031" y="148158"/>
                  <a:pt x="307032" y="135062"/>
                </a:cubicBezTo>
                <a:close/>
                <a:moveTo>
                  <a:pt x="59531" y="261938"/>
                </a:moveTo>
                <a:lnTo>
                  <a:pt x="95250" y="261938"/>
                </a:lnTo>
                <a:lnTo>
                  <a:pt x="195039" y="350639"/>
                </a:lnTo>
                <a:cubicBezTo>
                  <a:pt x="199802" y="354881"/>
                  <a:pt x="205904" y="357188"/>
                  <a:pt x="212229" y="357188"/>
                </a:cubicBezTo>
                <a:cubicBezTo>
                  <a:pt x="226516" y="357188"/>
                  <a:pt x="238125" y="345579"/>
                  <a:pt x="238125" y="331291"/>
                </a:cubicBezTo>
                <a:lnTo>
                  <a:pt x="238125" y="49709"/>
                </a:lnTo>
                <a:cubicBezTo>
                  <a:pt x="238125" y="35421"/>
                  <a:pt x="226516" y="23813"/>
                  <a:pt x="212229" y="23813"/>
                </a:cubicBezTo>
                <a:cubicBezTo>
                  <a:pt x="205904" y="23813"/>
                  <a:pt x="199802" y="26119"/>
                  <a:pt x="195039" y="30361"/>
                </a:cubicBezTo>
                <a:lnTo>
                  <a:pt x="95250" y="119063"/>
                </a:lnTo>
                <a:lnTo>
                  <a:pt x="59531" y="119063"/>
                </a:lnTo>
                <a:cubicBezTo>
                  <a:pt x="39812" y="119063"/>
                  <a:pt x="23812" y="135062"/>
                  <a:pt x="23812" y="154781"/>
                </a:cubicBezTo>
                <a:lnTo>
                  <a:pt x="23812" y="226219"/>
                </a:lnTo>
                <a:cubicBezTo>
                  <a:pt x="23812" y="245938"/>
                  <a:pt x="39812" y="261938"/>
                  <a:pt x="59531" y="261938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CN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092200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Match the Honorific!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1651000"/>
            <a:ext cx="11798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Type the correct honorific in the chat. You have 30 seconds for each scenario!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54000" y="2311400"/>
            <a:ext cx="11684000" cy="1016000"/>
          </a:xfrm>
          <a:custGeom>
            <a:avLst/>
            <a:gdLst/>
            <a:ahLst/>
            <a:cxnLst/>
            <a:rect l="l" t="t" r="r" b="b"/>
            <a:pathLst>
              <a:path w="11684000" h="1016000">
                <a:moveTo>
                  <a:pt x="101600" y="0"/>
                </a:moveTo>
                <a:lnTo>
                  <a:pt x="11582400" y="0"/>
                </a:lnTo>
                <a:cubicBezTo>
                  <a:pt x="11638475" y="0"/>
                  <a:pt x="11684000" y="45525"/>
                  <a:pt x="11684000" y="101600"/>
                </a:cubicBezTo>
                <a:lnTo>
                  <a:pt x="11684000" y="914400"/>
                </a:lnTo>
                <a:cubicBezTo>
                  <a:pt x="11684000" y="970475"/>
                  <a:pt x="11638475" y="1016000"/>
                  <a:pt x="115824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B01F23">
              <a:alpha val="1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6" name="Shape 3"/>
          <p:cNvSpPr/>
          <p:nvPr/>
        </p:nvSpPr>
        <p:spPr>
          <a:xfrm>
            <a:off x="606425" y="25908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279499" y="77867"/>
                </a:moveTo>
                <a:cubicBezTo>
                  <a:pt x="287715" y="71348"/>
                  <a:pt x="292894" y="61258"/>
                  <a:pt x="292894" y="50006"/>
                </a:cubicBezTo>
                <a:cubicBezTo>
                  <a:pt x="292894" y="30272"/>
                  <a:pt x="276910" y="14288"/>
                  <a:pt x="257175" y="14288"/>
                </a:cubicBezTo>
                <a:cubicBezTo>
                  <a:pt x="237440" y="14288"/>
                  <a:pt x="221456" y="30272"/>
                  <a:pt x="221456" y="50006"/>
                </a:cubicBezTo>
                <a:cubicBezTo>
                  <a:pt x="221456" y="61258"/>
                  <a:pt x="226725" y="71348"/>
                  <a:pt x="234851" y="77867"/>
                </a:cubicBezTo>
                <a:lnTo>
                  <a:pt x="173772" y="173950"/>
                </a:lnTo>
                <a:cubicBezTo>
                  <a:pt x="164842" y="187970"/>
                  <a:pt x="145822" y="191453"/>
                  <a:pt x="132517" y="181451"/>
                </a:cubicBezTo>
                <a:lnTo>
                  <a:pt x="79385" y="141714"/>
                </a:lnTo>
                <a:cubicBezTo>
                  <a:pt x="83403" y="135999"/>
                  <a:pt x="85725" y="128945"/>
                  <a:pt x="85725" y="121444"/>
                </a:cubicBezTo>
                <a:cubicBezTo>
                  <a:pt x="85725" y="101709"/>
                  <a:pt x="69741" y="85725"/>
                  <a:pt x="50006" y="85725"/>
                </a:cubicBezTo>
                <a:cubicBezTo>
                  <a:pt x="30272" y="85725"/>
                  <a:pt x="14288" y="101709"/>
                  <a:pt x="14288" y="121444"/>
                </a:cubicBezTo>
                <a:cubicBezTo>
                  <a:pt x="14288" y="140910"/>
                  <a:pt x="29914" y="156805"/>
                  <a:pt x="49292" y="157163"/>
                </a:cubicBezTo>
                <a:lnTo>
                  <a:pt x="78403" y="351383"/>
                </a:lnTo>
                <a:cubicBezTo>
                  <a:pt x="82600" y="379333"/>
                  <a:pt x="106620" y="400050"/>
                  <a:pt x="134928" y="400050"/>
                </a:cubicBezTo>
                <a:lnTo>
                  <a:pt x="379422" y="400050"/>
                </a:lnTo>
                <a:cubicBezTo>
                  <a:pt x="407730" y="400050"/>
                  <a:pt x="431750" y="379333"/>
                  <a:pt x="435947" y="351383"/>
                </a:cubicBezTo>
                <a:lnTo>
                  <a:pt x="465058" y="157163"/>
                </a:lnTo>
                <a:cubicBezTo>
                  <a:pt x="484436" y="156805"/>
                  <a:pt x="500063" y="140910"/>
                  <a:pt x="500063" y="121444"/>
                </a:cubicBezTo>
                <a:cubicBezTo>
                  <a:pt x="500063" y="101709"/>
                  <a:pt x="484078" y="85725"/>
                  <a:pt x="464344" y="85725"/>
                </a:cubicBezTo>
                <a:cubicBezTo>
                  <a:pt x="444609" y="85725"/>
                  <a:pt x="428625" y="101709"/>
                  <a:pt x="428625" y="121444"/>
                </a:cubicBezTo>
                <a:cubicBezTo>
                  <a:pt x="428625" y="128945"/>
                  <a:pt x="430947" y="135999"/>
                  <a:pt x="434965" y="141714"/>
                </a:cubicBezTo>
                <a:lnTo>
                  <a:pt x="381923" y="181541"/>
                </a:lnTo>
                <a:cubicBezTo>
                  <a:pt x="368618" y="191542"/>
                  <a:pt x="349597" y="188059"/>
                  <a:pt x="340668" y="174040"/>
                </a:cubicBezTo>
                <a:lnTo>
                  <a:pt x="279499" y="77867"/>
                </a:lnTo>
                <a:close/>
              </a:path>
            </a:pathLst>
          </a:custGeom>
          <a:solidFill>
            <a:srgbClr val="B01F23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7" name="Text 4"/>
          <p:cNvSpPr/>
          <p:nvPr/>
        </p:nvSpPr>
        <p:spPr>
          <a:xfrm>
            <a:off x="1473200" y="2514600"/>
            <a:ext cx="10375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Round 1: You meet the Emperor.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473200" y="2870200"/>
            <a:ext cx="103505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Correct answer: </a:t>
            </a:r>
            <a:r>
              <a:rPr lang="en-US" sz="1400" b="1" dirty="0">
                <a:solidFill>
                  <a:srgbClr val="E6394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さま (sama)</a:t>
            </a: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- Example: 天皇さま、こんにちは。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254000" y="3530600"/>
            <a:ext cx="11684000" cy="1016000"/>
          </a:xfrm>
          <a:custGeom>
            <a:avLst/>
            <a:gdLst/>
            <a:ahLst/>
            <a:cxnLst/>
            <a:rect l="l" t="t" r="r" b="b"/>
            <a:pathLst>
              <a:path w="11684000" h="1016000">
                <a:moveTo>
                  <a:pt x="101600" y="0"/>
                </a:moveTo>
                <a:lnTo>
                  <a:pt x="11582400" y="0"/>
                </a:lnTo>
                <a:cubicBezTo>
                  <a:pt x="11638475" y="0"/>
                  <a:pt x="11684000" y="45525"/>
                  <a:pt x="11684000" y="101600"/>
                </a:cubicBezTo>
                <a:lnTo>
                  <a:pt x="11684000" y="914400"/>
                </a:lnTo>
                <a:cubicBezTo>
                  <a:pt x="11684000" y="970475"/>
                  <a:pt x="11638475" y="1016000"/>
                  <a:pt x="115824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0" name="Shape 7"/>
          <p:cNvSpPr/>
          <p:nvPr/>
        </p:nvSpPr>
        <p:spPr>
          <a:xfrm>
            <a:off x="606425" y="38100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57150" y="114300"/>
                </a:moveTo>
                <a:cubicBezTo>
                  <a:pt x="57150" y="59102"/>
                  <a:pt x="101964" y="14288"/>
                  <a:pt x="157162" y="14288"/>
                </a:cubicBezTo>
                <a:cubicBezTo>
                  <a:pt x="212361" y="14288"/>
                  <a:pt x="257175" y="59102"/>
                  <a:pt x="257175" y="114300"/>
                </a:cubicBezTo>
                <a:cubicBezTo>
                  <a:pt x="257175" y="169498"/>
                  <a:pt x="212361" y="214313"/>
                  <a:pt x="157163" y="214313"/>
                </a:cubicBezTo>
                <a:cubicBezTo>
                  <a:pt x="101964" y="214313"/>
                  <a:pt x="57150" y="169498"/>
                  <a:pt x="57150" y="114300"/>
                </a:cubicBezTo>
                <a:close/>
                <a:moveTo>
                  <a:pt x="0" y="414338"/>
                </a:moveTo>
                <a:cubicBezTo>
                  <a:pt x="0" y="327541"/>
                  <a:pt x="70366" y="257175"/>
                  <a:pt x="157163" y="257175"/>
                </a:cubicBezTo>
                <a:cubicBezTo>
                  <a:pt x="243959" y="257175"/>
                  <a:pt x="314325" y="327541"/>
                  <a:pt x="314325" y="414338"/>
                </a:cubicBezTo>
                <a:lnTo>
                  <a:pt x="314325" y="419695"/>
                </a:lnTo>
                <a:cubicBezTo>
                  <a:pt x="314325" y="440412"/>
                  <a:pt x="297537" y="457200"/>
                  <a:pt x="276820" y="457200"/>
                </a:cubicBezTo>
                <a:lnTo>
                  <a:pt x="37505" y="457200"/>
                </a:lnTo>
                <a:cubicBezTo>
                  <a:pt x="16788" y="457200"/>
                  <a:pt x="0" y="440412"/>
                  <a:pt x="0" y="419695"/>
                </a:cubicBezTo>
                <a:lnTo>
                  <a:pt x="0" y="414338"/>
                </a:lnTo>
                <a:close/>
                <a:moveTo>
                  <a:pt x="385763" y="57150"/>
                </a:moveTo>
                <a:cubicBezTo>
                  <a:pt x="433075" y="57150"/>
                  <a:pt x="471488" y="95562"/>
                  <a:pt x="471488" y="142875"/>
                </a:cubicBezTo>
                <a:cubicBezTo>
                  <a:pt x="471488" y="190188"/>
                  <a:pt x="433075" y="228600"/>
                  <a:pt x="385763" y="228600"/>
                </a:cubicBezTo>
                <a:cubicBezTo>
                  <a:pt x="338450" y="228600"/>
                  <a:pt x="300038" y="190188"/>
                  <a:pt x="300038" y="142875"/>
                </a:cubicBezTo>
                <a:cubicBezTo>
                  <a:pt x="300038" y="95562"/>
                  <a:pt x="338450" y="57150"/>
                  <a:pt x="385763" y="57150"/>
                </a:cubicBezTo>
                <a:close/>
                <a:moveTo>
                  <a:pt x="385763" y="271463"/>
                </a:moveTo>
                <a:cubicBezTo>
                  <a:pt x="456754" y="271463"/>
                  <a:pt x="514350" y="329059"/>
                  <a:pt x="514350" y="400050"/>
                </a:cubicBezTo>
                <a:lnTo>
                  <a:pt x="514350" y="420053"/>
                </a:lnTo>
                <a:cubicBezTo>
                  <a:pt x="514350" y="440591"/>
                  <a:pt x="497741" y="457200"/>
                  <a:pt x="477203" y="457200"/>
                </a:cubicBezTo>
                <a:lnTo>
                  <a:pt x="347901" y="457200"/>
                </a:lnTo>
                <a:cubicBezTo>
                  <a:pt x="353794" y="446038"/>
                  <a:pt x="357187" y="433268"/>
                  <a:pt x="357187" y="419695"/>
                </a:cubicBezTo>
                <a:lnTo>
                  <a:pt x="357187" y="414338"/>
                </a:lnTo>
                <a:cubicBezTo>
                  <a:pt x="357187" y="368350"/>
                  <a:pt x="341650" y="326023"/>
                  <a:pt x="315664" y="292269"/>
                </a:cubicBezTo>
                <a:cubicBezTo>
                  <a:pt x="335846" y="279142"/>
                  <a:pt x="359956" y="271463"/>
                  <a:pt x="385762" y="271463"/>
                </a:cubicBezTo>
                <a:close/>
              </a:path>
            </a:pathLst>
          </a:custGeom>
          <a:solidFill>
            <a:srgbClr val="C78B3E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1" name="Text 8"/>
          <p:cNvSpPr/>
          <p:nvPr/>
        </p:nvSpPr>
        <p:spPr>
          <a:xfrm>
            <a:off x="1473200" y="3733800"/>
            <a:ext cx="10375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Round 2: Your samurai friend arrives.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1473200" y="4089400"/>
            <a:ext cx="103505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Correct answer: </a:t>
            </a:r>
            <a:r>
              <a:rPr lang="en-US" sz="1400" b="1" dirty="0">
                <a:solidFill>
                  <a:srgbClr val="E6394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君 (kun)</a:t>
            </a: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- Example: 太郎君、元気？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254000" y="4749800"/>
            <a:ext cx="11684000" cy="1016000"/>
          </a:xfrm>
          <a:custGeom>
            <a:avLst/>
            <a:gdLst/>
            <a:ahLst/>
            <a:cxnLst/>
            <a:rect l="l" t="t" r="r" b="b"/>
            <a:pathLst>
              <a:path w="11684000" h="1016000">
                <a:moveTo>
                  <a:pt x="101600" y="0"/>
                </a:moveTo>
                <a:lnTo>
                  <a:pt x="11582400" y="0"/>
                </a:lnTo>
                <a:cubicBezTo>
                  <a:pt x="11638475" y="0"/>
                  <a:pt x="11684000" y="45525"/>
                  <a:pt x="11684000" y="101600"/>
                </a:cubicBezTo>
                <a:lnTo>
                  <a:pt x="11684000" y="914400"/>
                </a:lnTo>
                <a:cubicBezTo>
                  <a:pt x="11684000" y="970475"/>
                  <a:pt x="11638475" y="1016000"/>
                  <a:pt x="115824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2A6F76">
              <a:alpha val="1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4" name="Shape 11"/>
          <p:cNvSpPr/>
          <p:nvPr/>
        </p:nvSpPr>
        <p:spPr>
          <a:xfrm>
            <a:off x="635000" y="5029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13152" y="4554"/>
                </a:moveTo>
                <a:cubicBezTo>
                  <a:pt x="222528" y="-1518"/>
                  <a:pt x="234672" y="-1518"/>
                  <a:pt x="244048" y="4554"/>
                </a:cubicBezTo>
                <a:lnTo>
                  <a:pt x="444073" y="133142"/>
                </a:lnTo>
                <a:cubicBezTo>
                  <a:pt x="454700" y="140017"/>
                  <a:pt x="459611" y="153055"/>
                  <a:pt x="456039" y="165199"/>
                </a:cubicBezTo>
                <a:cubicBezTo>
                  <a:pt x="452467" y="177344"/>
                  <a:pt x="441305" y="185738"/>
                  <a:pt x="428625" y="185738"/>
                </a:cubicBezTo>
                <a:lnTo>
                  <a:pt x="400050" y="185738"/>
                </a:lnTo>
                <a:lnTo>
                  <a:pt x="400050" y="371475"/>
                </a:lnTo>
                <a:lnTo>
                  <a:pt x="445770" y="405765"/>
                </a:lnTo>
                <a:cubicBezTo>
                  <a:pt x="453003" y="411123"/>
                  <a:pt x="457200" y="419606"/>
                  <a:pt x="457200" y="428625"/>
                </a:cubicBezTo>
                <a:cubicBezTo>
                  <a:pt x="457200" y="444431"/>
                  <a:pt x="444431" y="457200"/>
                  <a:pt x="428625" y="457200"/>
                </a:cubicBezTo>
                <a:lnTo>
                  <a:pt x="28575" y="457200"/>
                </a:lnTo>
                <a:cubicBezTo>
                  <a:pt x="12769" y="457200"/>
                  <a:pt x="0" y="444431"/>
                  <a:pt x="0" y="428625"/>
                </a:cubicBezTo>
                <a:cubicBezTo>
                  <a:pt x="0" y="419606"/>
                  <a:pt x="4197" y="411123"/>
                  <a:pt x="11430" y="405765"/>
                </a:cubicBezTo>
                <a:lnTo>
                  <a:pt x="57150" y="371475"/>
                </a:lnTo>
                <a:lnTo>
                  <a:pt x="57150" y="371475"/>
                </a:lnTo>
                <a:lnTo>
                  <a:pt x="57150" y="185738"/>
                </a:lnTo>
                <a:lnTo>
                  <a:pt x="28575" y="185738"/>
                </a:lnTo>
                <a:cubicBezTo>
                  <a:pt x="15895" y="185738"/>
                  <a:pt x="4733" y="177344"/>
                  <a:pt x="1161" y="165199"/>
                </a:cubicBezTo>
                <a:cubicBezTo>
                  <a:pt x="-2411" y="153055"/>
                  <a:pt x="2500" y="139928"/>
                  <a:pt x="13127" y="133142"/>
                </a:cubicBezTo>
                <a:lnTo>
                  <a:pt x="213152" y="4554"/>
                </a:lnTo>
                <a:close/>
                <a:moveTo>
                  <a:pt x="300038" y="185738"/>
                </a:moveTo>
                <a:lnTo>
                  <a:pt x="300038" y="371475"/>
                </a:lnTo>
                <a:lnTo>
                  <a:pt x="357188" y="371475"/>
                </a:lnTo>
                <a:lnTo>
                  <a:pt x="357188" y="185738"/>
                </a:lnTo>
                <a:lnTo>
                  <a:pt x="300038" y="185738"/>
                </a:lnTo>
                <a:close/>
                <a:moveTo>
                  <a:pt x="200025" y="371475"/>
                </a:moveTo>
                <a:lnTo>
                  <a:pt x="257175" y="371475"/>
                </a:lnTo>
                <a:lnTo>
                  <a:pt x="257175" y="185738"/>
                </a:lnTo>
                <a:lnTo>
                  <a:pt x="200025" y="185738"/>
                </a:lnTo>
                <a:lnTo>
                  <a:pt x="200025" y="371475"/>
                </a:lnTo>
                <a:close/>
                <a:moveTo>
                  <a:pt x="100013" y="185738"/>
                </a:moveTo>
                <a:lnTo>
                  <a:pt x="100013" y="371475"/>
                </a:lnTo>
                <a:lnTo>
                  <a:pt x="157163" y="371475"/>
                </a:lnTo>
                <a:lnTo>
                  <a:pt x="157163" y="185738"/>
                </a:lnTo>
                <a:lnTo>
                  <a:pt x="100013" y="185738"/>
                </a:lnTo>
                <a:close/>
              </a:path>
            </a:pathLst>
          </a:custGeom>
          <a:solidFill>
            <a:srgbClr val="2A6F7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5" name="Text 12"/>
          <p:cNvSpPr/>
          <p:nvPr/>
        </p:nvSpPr>
        <p:spPr>
          <a:xfrm>
            <a:off x="1473200" y="4953000"/>
            <a:ext cx="10375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Round 3: Reporting to the Daimyo.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1473200" y="5308600"/>
            <a:ext cx="103505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Correct answer: </a:t>
            </a:r>
            <a:r>
              <a:rPr lang="en-US" sz="1400" b="1" dirty="0">
                <a:solidFill>
                  <a:srgbClr val="E6394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殿 (dono)</a:t>
            </a: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- Example: 大名殿、ご報告します。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58750" y="1117600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Create Your Honorific Guide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96850" y="1676400"/>
            <a:ext cx="11798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Choose one option and start creating!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54000" y="2438400"/>
            <a:ext cx="5537200" cy="3200400"/>
          </a:xfrm>
          <a:custGeom>
            <a:avLst/>
            <a:gdLst/>
            <a:ahLst/>
            <a:cxnLst/>
            <a:rect l="l" t="t" r="r" b="b"/>
            <a:pathLst>
              <a:path w="5537200" h="3200400">
                <a:moveTo>
                  <a:pt x="152403" y="0"/>
                </a:moveTo>
                <a:lnTo>
                  <a:pt x="5384797" y="0"/>
                </a:lnTo>
                <a:cubicBezTo>
                  <a:pt x="5468967" y="0"/>
                  <a:pt x="5537200" y="68233"/>
                  <a:pt x="5537200" y="152403"/>
                </a:cubicBezTo>
                <a:lnTo>
                  <a:pt x="5537200" y="3047997"/>
                </a:lnTo>
                <a:cubicBezTo>
                  <a:pt x="5537200" y="3132167"/>
                  <a:pt x="5468967" y="3200400"/>
                  <a:pt x="5384797" y="3200400"/>
                </a:cubicBezTo>
                <a:lnTo>
                  <a:pt x="152403" y="3200400"/>
                </a:lnTo>
                <a:cubicBezTo>
                  <a:pt x="68233" y="3200400"/>
                  <a:pt x="0" y="3132167"/>
                  <a:pt x="0" y="3047997"/>
                </a:cubicBezTo>
                <a:lnTo>
                  <a:pt x="0" y="152403"/>
                </a:lnTo>
                <a:cubicBezTo>
                  <a:pt x="0" y="68290"/>
                  <a:pt x="68290" y="0"/>
                  <a:pt x="15240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C78B3E"/>
            </a:solidFill>
            <a:prstDash val="solid"/>
          </a:ln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CN"/>
          </a:p>
        </p:txBody>
      </p:sp>
      <p:sp>
        <p:nvSpPr>
          <p:cNvPr id="6" name="Shape 3"/>
          <p:cNvSpPr/>
          <p:nvPr/>
        </p:nvSpPr>
        <p:spPr>
          <a:xfrm>
            <a:off x="1172468" y="27940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57175" y="400050"/>
                </a:moveTo>
                <a:lnTo>
                  <a:pt x="57150" y="400050"/>
                </a:lnTo>
                <a:lnTo>
                  <a:pt x="57150" y="200025"/>
                </a:lnTo>
                <a:lnTo>
                  <a:pt x="100013" y="200025"/>
                </a:lnTo>
                <a:lnTo>
                  <a:pt x="100013" y="142875"/>
                </a:lnTo>
                <a:lnTo>
                  <a:pt x="57150" y="142875"/>
                </a:lnTo>
                <a:cubicBezTo>
                  <a:pt x="25628" y="142875"/>
                  <a:pt x="0" y="168503"/>
                  <a:pt x="0" y="200025"/>
                </a:cubicBezTo>
                <a:lnTo>
                  <a:pt x="0" y="400050"/>
                </a:lnTo>
                <a:cubicBezTo>
                  <a:pt x="0" y="431572"/>
                  <a:pt x="25628" y="457200"/>
                  <a:pt x="57150" y="457200"/>
                </a:cubicBezTo>
                <a:lnTo>
                  <a:pt x="257175" y="457200"/>
                </a:lnTo>
                <a:cubicBezTo>
                  <a:pt x="288697" y="457200"/>
                  <a:pt x="314325" y="431572"/>
                  <a:pt x="314325" y="400050"/>
                </a:cubicBezTo>
                <a:lnTo>
                  <a:pt x="314325" y="357188"/>
                </a:lnTo>
                <a:lnTo>
                  <a:pt x="257175" y="357188"/>
                </a:lnTo>
                <a:lnTo>
                  <a:pt x="257175" y="400050"/>
                </a:lnTo>
                <a:close/>
                <a:moveTo>
                  <a:pt x="200025" y="314325"/>
                </a:moveTo>
                <a:lnTo>
                  <a:pt x="400050" y="314325"/>
                </a:lnTo>
                <a:cubicBezTo>
                  <a:pt x="431572" y="314325"/>
                  <a:pt x="457200" y="288697"/>
                  <a:pt x="457200" y="257175"/>
                </a:cubicBezTo>
                <a:lnTo>
                  <a:pt x="457200" y="57150"/>
                </a:lnTo>
                <a:cubicBezTo>
                  <a:pt x="457200" y="25628"/>
                  <a:pt x="431572" y="0"/>
                  <a:pt x="400050" y="0"/>
                </a:cubicBezTo>
                <a:lnTo>
                  <a:pt x="200025" y="0"/>
                </a:lnTo>
                <a:cubicBezTo>
                  <a:pt x="168503" y="0"/>
                  <a:pt x="142875" y="25628"/>
                  <a:pt x="142875" y="57150"/>
                </a:cubicBezTo>
                <a:lnTo>
                  <a:pt x="142875" y="257175"/>
                </a:lnTo>
                <a:cubicBezTo>
                  <a:pt x="142875" y="288697"/>
                  <a:pt x="168503" y="314325"/>
                  <a:pt x="200025" y="314325"/>
                </a:cubicBezTo>
                <a:close/>
              </a:path>
            </a:pathLst>
          </a:custGeom>
          <a:solidFill>
            <a:srgbClr val="C78B3E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7" name="Text 4"/>
          <p:cNvSpPr/>
          <p:nvPr/>
        </p:nvSpPr>
        <p:spPr>
          <a:xfrm>
            <a:off x="1813818" y="2819400"/>
            <a:ext cx="3289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Option A: Paper or Digital Cards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09600" y="3454400"/>
            <a:ext cx="5029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Create 4 cards on Paper Infront or Jamboard. Each card should have: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09600" y="3860800"/>
            <a:ext cx="50292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 person (e.g., </a:t>
            </a:r>
            <a:r>
              <a:rPr lang="en-US" sz="1600" dirty="0" err="1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君</a:t>
            </a: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)</a:t>
            </a:r>
            <a:endParaRPr lang="en-US" sz="1600" dirty="0"/>
          </a:p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Their honorific (e.g., せんせい)</a:t>
            </a:r>
            <a:endParaRPr lang="en-US" sz="1600" dirty="0"/>
          </a:p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 greeting (e.g., "先生、おはようございます")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558800" y="5080000"/>
            <a:ext cx="5029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Time: 2 minutes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6299200" y="2438400"/>
            <a:ext cx="5537200" cy="3200400"/>
          </a:xfrm>
          <a:custGeom>
            <a:avLst/>
            <a:gdLst/>
            <a:ahLst/>
            <a:cxnLst/>
            <a:rect l="l" t="t" r="r" b="b"/>
            <a:pathLst>
              <a:path w="5537200" h="3200400">
                <a:moveTo>
                  <a:pt x="152403" y="0"/>
                </a:moveTo>
                <a:lnTo>
                  <a:pt x="5384797" y="0"/>
                </a:lnTo>
                <a:cubicBezTo>
                  <a:pt x="5468967" y="0"/>
                  <a:pt x="5537200" y="68233"/>
                  <a:pt x="5537200" y="152403"/>
                </a:cubicBezTo>
                <a:lnTo>
                  <a:pt x="5537200" y="3047997"/>
                </a:lnTo>
                <a:cubicBezTo>
                  <a:pt x="5537200" y="3132167"/>
                  <a:pt x="5468967" y="3200400"/>
                  <a:pt x="5384797" y="3200400"/>
                </a:cubicBezTo>
                <a:lnTo>
                  <a:pt x="152403" y="3200400"/>
                </a:lnTo>
                <a:cubicBezTo>
                  <a:pt x="68233" y="3200400"/>
                  <a:pt x="0" y="3132167"/>
                  <a:pt x="0" y="3047997"/>
                </a:cubicBezTo>
                <a:lnTo>
                  <a:pt x="0" y="152403"/>
                </a:lnTo>
                <a:cubicBezTo>
                  <a:pt x="0" y="68290"/>
                  <a:pt x="68290" y="0"/>
                  <a:pt x="15240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2A6F76"/>
            </a:solidFill>
            <a:prstDash val="solid"/>
          </a:ln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CN"/>
          </a:p>
        </p:txBody>
      </p:sp>
      <p:sp>
        <p:nvSpPr>
          <p:cNvPr id="12" name="Shape 9"/>
          <p:cNvSpPr/>
          <p:nvPr/>
        </p:nvSpPr>
        <p:spPr>
          <a:xfrm>
            <a:off x="7028259" y="27940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85725" y="57150"/>
                </a:moveTo>
                <a:cubicBezTo>
                  <a:pt x="54203" y="57150"/>
                  <a:pt x="28575" y="82778"/>
                  <a:pt x="28575" y="114300"/>
                </a:cubicBezTo>
                <a:lnTo>
                  <a:pt x="28575" y="342900"/>
                </a:lnTo>
                <a:cubicBezTo>
                  <a:pt x="28575" y="374422"/>
                  <a:pt x="54203" y="400050"/>
                  <a:pt x="85725" y="400050"/>
                </a:cubicBezTo>
                <a:lnTo>
                  <a:pt x="314325" y="400050"/>
                </a:lnTo>
                <a:cubicBezTo>
                  <a:pt x="345847" y="400050"/>
                  <a:pt x="371475" y="374422"/>
                  <a:pt x="371475" y="342900"/>
                </a:cubicBezTo>
                <a:lnTo>
                  <a:pt x="371475" y="114300"/>
                </a:lnTo>
                <a:cubicBezTo>
                  <a:pt x="371475" y="82778"/>
                  <a:pt x="345847" y="57150"/>
                  <a:pt x="314325" y="57150"/>
                </a:cubicBezTo>
                <a:lnTo>
                  <a:pt x="85725" y="57150"/>
                </a:lnTo>
                <a:close/>
                <a:moveTo>
                  <a:pt x="414338" y="300038"/>
                </a:moveTo>
                <a:lnTo>
                  <a:pt x="479971" y="352544"/>
                </a:lnTo>
                <a:cubicBezTo>
                  <a:pt x="483721" y="355580"/>
                  <a:pt x="488365" y="357188"/>
                  <a:pt x="493187" y="357188"/>
                </a:cubicBezTo>
                <a:cubicBezTo>
                  <a:pt x="504885" y="357188"/>
                  <a:pt x="514350" y="347722"/>
                  <a:pt x="514350" y="336024"/>
                </a:cubicBezTo>
                <a:lnTo>
                  <a:pt x="514350" y="121176"/>
                </a:lnTo>
                <a:cubicBezTo>
                  <a:pt x="514350" y="109478"/>
                  <a:pt x="504885" y="100013"/>
                  <a:pt x="493187" y="100013"/>
                </a:cubicBezTo>
                <a:cubicBezTo>
                  <a:pt x="488365" y="100013"/>
                  <a:pt x="483721" y="101620"/>
                  <a:pt x="479971" y="104656"/>
                </a:cubicBezTo>
                <a:lnTo>
                  <a:pt x="414338" y="157163"/>
                </a:lnTo>
                <a:lnTo>
                  <a:pt x="414338" y="300038"/>
                </a:lnTo>
                <a:close/>
              </a:path>
            </a:pathLst>
          </a:custGeom>
          <a:solidFill>
            <a:srgbClr val="2A6F7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3" name="Text 10"/>
          <p:cNvSpPr/>
          <p:nvPr/>
        </p:nvSpPr>
        <p:spPr>
          <a:xfrm>
            <a:off x="7698184" y="2819400"/>
            <a:ext cx="36195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Option B: Role-play Video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6654800" y="3454400"/>
            <a:ext cx="5029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Record a 30-second selfie video (don’t upload):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6654800" y="3860800"/>
            <a:ext cx="50292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Show 2 different honorific situations</a:t>
            </a:r>
            <a:endParaRPr lang="en-US" sz="1600" dirty="0"/>
          </a:p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 editing needed, direct upload</a:t>
            </a:r>
            <a:endParaRPr lang="en-US" sz="1600" dirty="0"/>
          </a:p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Use your phone or webcam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604000" y="5080000"/>
            <a:ext cx="5029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2A6F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Be creative!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117600"/>
            <a:ext cx="5740400" cy="152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48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My Day as a Samurai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2844800"/>
            <a:ext cx="5562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5-Minute Multimodal Creation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54000" y="3505200"/>
            <a:ext cx="5537200" cy="1320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Step into the sandals of a samurai and narrate your day! Use Japanese verbs and at least one honorific to bring your story to life. 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254000" y="5232400"/>
            <a:ext cx="1320800" cy="508000"/>
          </a:xfrm>
          <a:custGeom>
            <a:avLst/>
            <a:gdLst/>
            <a:ahLst/>
            <a:cxnLst/>
            <a:rect l="l" t="t" r="r" b="b"/>
            <a:pathLst>
              <a:path w="1320800" h="508000">
                <a:moveTo>
                  <a:pt x="101600" y="0"/>
                </a:moveTo>
                <a:lnTo>
                  <a:pt x="1219200" y="0"/>
                </a:lnTo>
                <a:cubicBezTo>
                  <a:pt x="1275275" y="0"/>
                  <a:pt x="1320800" y="45525"/>
                  <a:pt x="1320800" y="101600"/>
                </a:cubicBezTo>
                <a:lnTo>
                  <a:pt x="1320800" y="406400"/>
                </a:lnTo>
                <a:cubicBezTo>
                  <a:pt x="1320800" y="462475"/>
                  <a:pt x="1275275" y="508000"/>
                  <a:pt x="1219200" y="508000"/>
                </a:cubicBezTo>
                <a:lnTo>
                  <a:pt x="101600" y="508000"/>
                </a:lnTo>
                <a:cubicBezTo>
                  <a:pt x="45525" y="508000"/>
                  <a:pt x="0" y="462475"/>
                  <a:pt x="0" y="406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B01F23">
              <a:alpha val="1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7" name="Shape 4"/>
          <p:cNvSpPr/>
          <p:nvPr/>
        </p:nvSpPr>
        <p:spPr>
          <a:xfrm>
            <a:off x="393700" y="53340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19373" y="10894"/>
                </a:moveTo>
                <a:lnTo>
                  <a:pt x="189548" y="40719"/>
                </a:lnTo>
                <a:lnTo>
                  <a:pt x="264140" y="115312"/>
                </a:lnTo>
                <a:lnTo>
                  <a:pt x="293965" y="85487"/>
                </a:lnTo>
                <a:cubicBezTo>
                  <a:pt x="307003" y="72450"/>
                  <a:pt x="307003" y="51375"/>
                  <a:pt x="293965" y="38338"/>
                </a:cubicBezTo>
                <a:lnTo>
                  <a:pt x="266521" y="10894"/>
                </a:lnTo>
                <a:cubicBezTo>
                  <a:pt x="253484" y="-2143"/>
                  <a:pt x="232410" y="-2143"/>
                  <a:pt x="219373" y="10894"/>
                </a:cubicBezTo>
                <a:close/>
                <a:moveTo>
                  <a:pt x="166271" y="57864"/>
                </a:moveTo>
                <a:lnTo>
                  <a:pt x="165973" y="57924"/>
                </a:lnTo>
                <a:lnTo>
                  <a:pt x="80189" y="83641"/>
                </a:lnTo>
                <a:cubicBezTo>
                  <a:pt x="68342" y="87213"/>
                  <a:pt x="58936" y="96262"/>
                  <a:pt x="55007" y="108049"/>
                </a:cubicBezTo>
                <a:lnTo>
                  <a:pt x="2262" y="265390"/>
                </a:lnTo>
                <a:cubicBezTo>
                  <a:pt x="536" y="270570"/>
                  <a:pt x="1131" y="276225"/>
                  <a:pt x="3750" y="280868"/>
                </a:cubicBezTo>
                <a:lnTo>
                  <a:pt x="96262" y="188357"/>
                </a:lnTo>
                <a:cubicBezTo>
                  <a:pt x="95607" y="185976"/>
                  <a:pt x="95310" y="183535"/>
                  <a:pt x="95310" y="180975"/>
                </a:cubicBezTo>
                <a:cubicBezTo>
                  <a:pt x="95310" y="165199"/>
                  <a:pt x="108109" y="152400"/>
                  <a:pt x="123885" y="152400"/>
                </a:cubicBezTo>
                <a:cubicBezTo>
                  <a:pt x="139660" y="152400"/>
                  <a:pt x="152460" y="165199"/>
                  <a:pt x="152460" y="180975"/>
                </a:cubicBezTo>
                <a:cubicBezTo>
                  <a:pt x="152460" y="196751"/>
                  <a:pt x="139660" y="209550"/>
                  <a:pt x="123885" y="209550"/>
                </a:cubicBezTo>
                <a:cubicBezTo>
                  <a:pt x="121325" y="209550"/>
                  <a:pt x="118824" y="209193"/>
                  <a:pt x="116503" y="208597"/>
                </a:cubicBezTo>
                <a:lnTo>
                  <a:pt x="23991" y="301050"/>
                </a:lnTo>
                <a:cubicBezTo>
                  <a:pt x="28635" y="303669"/>
                  <a:pt x="34230" y="304264"/>
                  <a:pt x="39469" y="302538"/>
                </a:cubicBezTo>
                <a:lnTo>
                  <a:pt x="196810" y="249793"/>
                </a:lnTo>
                <a:cubicBezTo>
                  <a:pt x="208538" y="245864"/>
                  <a:pt x="217646" y="236458"/>
                  <a:pt x="221218" y="224611"/>
                </a:cubicBezTo>
                <a:lnTo>
                  <a:pt x="246936" y="138827"/>
                </a:lnTo>
                <a:lnTo>
                  <a:pt x="246995" y="138529"/>
                </a:lnTo>
                <a:lnTo>
                  <a:pt x="166330" y="57864"/>
                </a:lnTo>
                <a:close/>
              </a:path>
            </a:pathLst>
          </a:custGeom>
          <a:solidFill>
            <a:srgbClr val="B01F23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8" name="Text 5"/>
          <p:cNvSpPr/>
          <p:nvPr/>
        </p:nvSpPr>
        <p:spPr>
          <a:xfrm>
            <a:off x="838200" y="5334000"/>
            <a:ext cx="736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Create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775520" y="5232400"/>
            <a:ext cx="1244600" cy="508000"/>
          </a:xfrm>
          <a:custGeom>
            <a:avLst/>
            <a:gdLst/>
            <a:ahLst/>
            <a:cxnLst/>
            <a:rect l="l" t="t" r="r" b="b"/>
            <a:pathLst>
              <a:path w="1244600" h="508000">
                <a:moveTo>
                  <a:pt x="101600" y="0"/>
                </a:moveTo>
                <a:lnTo>
                  <a:pt x="1143000" y="0"/>
                </a:lnTo>
                <a:cubicBezTo>
                  <a:pt x="1199075" y="0"/>
                  <a:pt x="1244600" y="45525"/>
                  <a:pt x="1244600" y="101600"/>
                </a:cubicBezTo>
                <a:lnTo>
                  <a:pt x="1244600" y="406400"/>
                </a:lnTo>
                <a:cubicBezTo>
                  <a:pt x="1244600" y="462475"/>
                  <a:pt x="1199075" y="508000"/>
                  <a:pt x="1143000" y="508000"/>
                </a:cubicBezTo>
                <a:lnTo>
                  <a:pt x="101600" y="508000"/>
                </a:lnTo>
                <a:cubicBezTo>
                  <a:pt x="45525" y="508000"/>
                  <a:pt x="0" y="462475"/>
                  <a:pt x="0" y="406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0" name="Shape 7"/>
          <p:cNvSpPr/>
          <p:nvPr/>
        </p:nvSpPr>
        <p:spPr>
          <a:xfrm>
            <a:off x="1915220" y="53340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28600" y="114300"/>
                </a:moveTo>
                <a:cubicBezTo>
                  <a:pt x="260152" y="114300"/>
                  <a:pt x="285750" y="88702"/>
                  <a:pt x="285750" y="57150"/>
                </a:cubicBezTo>
                <a:cubicBezTo>
                  <a:pt x="285750" y="25598"/>
                  <a:pt x="260152" y="0"/>
                  <a:pt x="228600" y="0"/>
                </a:cubicBezTo>
                <a:cubicBezTo>
                  <a:pt x="197048" y="0"/>
                  <a:pt x="171450" y="25598"/>
                  <a:pt x="171450" y="57150"/>
                </a:cubicBezTo>
                <a:cubicBezTo>
                  <a:pt x="171450" y="60365"/>
                  <a:pt x="171748" y="63579"/>
                  <a:pt x="172224" y="66675"/>
                </a:cubicBezTo>
                <a:lnTo>
                  <a:pt x="95012" y="109597"/>
                </a:lnTo>
                <a:cubicBezTo>
                  <a:pt x="84951" y="100667"/>
                  <a:pt x="71676" y="95250"/>
                  <a:pt x="57150" y="95250"/>
                </a:cubicBezTo>
                <a:cubicBezTo>
                  <a:pt x="25598" y="95250"/>
                  <a:pt x="0" y="120848"/>
                  <a:pt x="0" y="152400"/>
                </a:cubicBezTo>
                <a:cubicBezTo>
                  <a:pt x="0" y="183952"/>
                  <a:pt x="25598" y="209550"/>
                  <a:pt x="57150" y="209550"/>
                </a:cubicBezTo>
                <a:cubicBezTo>
                  <a:pt x="71676" y="209550"/>
                  <a:pt x="84892" y="204133"/>
                  <a:pt x="95012" y="195203"/>
                </a:cubicBezTo>
                <a:lnTo>
                  <a:pt x="172224" y="238125"/>
                </a:lnTo>
                <a:cubicBezTo>
                  <a:pt x="171688" y="241221"/>
                  <a:pt x="171450" y="244376"/>
                  <a:pt x="171450" y="247650"/>
                </a:cubicBezTo>
                <a:cubicBezTo>
                  <a:pt x="171450" y="279202"/>
                  <a:pt x="197048" y="304800"/>
                  <a:pt x="228600" y="304800"/>
                </a:cubicBezTo>
                <a:cubicBezTo>
                  <a:pt x="260152" y="304800"/>
                  <a:pt x="285750" y="279202"/>
                  <a:pt x="285750" y="247650"/>
                </a:cubicBezTo>
                <a:cubicBezTo>
                  <a:pt x="285750" y="216098"/>
                  <a:pt x="260152" y="190500"/>
                  <a:pt x="228600" y="190500"/>
                </a:cubicBezTo>
                <a:cubicBezTo>
                  <a:pt x="214074" y="190500"/>
                  <a:pt x="200858" y="195917"/>
                  <a:pt x="190738" y="204847"/>
                </a:cubicBezTo>
                <a:lnTo>
                  <a:pt x="113526" y="161925"/>
                </a:lnTo>
                <a:cubicBezTo>
                  <a:pt x="114062" y="158829"/>
                  <a:pt x="114300" y="155674"/>
                  <a:pt x="114300" y="152400"/>
                </a:cubicBezTo>
                <a:cubicBezTo>
                  <a:pt x="114300" y="149126"/>
                  <a:pt x="114002" y="145971"/>
                  <a:pt x="113526" y="142875"/>
                </a:cubicBezTo>
                <a:lnTo>
                  <a:pt x="190738" y="99953"/>
                </a:lnTo>
                <a:cubicBezTo>
                  <a:pt x="200799" y="108883"/>
                  <a:pt x="214074" y="114300"/>
                  <a:pt x="228600" y="114300"/>
                </a:cubicBezTo>
                <a:close/>
              </a:path>
            </a:pathLst>
          </a:custGeom>
          <a:solidFill>
            <a:srgbClr val="C78B3E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1" name="Text 8"/>
          <p:cNvSpPr/>
          <p:nvPr/>
        </p:nvSpPr>
        <p:spPr>
          <a:xfrm>
            <a:off x="2359720" y="5334000"/>
            <a:ext cx="66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Share</a:t>
            </a:r>
            <a:endParaRPr lang="en-US" sz="1600" dirty="0"/>
          </a:p>
        </p:txBody>
      </p:sp>
      <p:pic>
        <p:nvPicPr>
          <p:cNvPr id="12" name="Image 1" descr="https://kimi-web-img.moonshot.cn/img/cdn.britannica.com/a389b3726097a3a8f745cdf7774cb803505ed568.jpg"/>
          <p:cNvPicPr>
            <a:picLocks noChangeAspect="1"/>
          </p:cNvPicPr>
          <p:nvPr/>
        </p:nvPicPr>
        <p:blipFill>
          <a:blip r:embed="rId4"/>
          <a:srcRect t="14788" b="14788"/>
          <a:stretch/>
        </p:blipFill>
        <p:spPr>
          <a:xfrm>
            <a:off x="6096000" y="1016000"/>
            <a:ext cx="5842000" cy="4826000"/>
          </a:xfrm>
          <a:prstGeom prst="roundRect">
            <a:avLst>
              <a:gd name="adj" fmla="val 2105"/>
            </a:avLst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58750" y="1320800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Choose Your Mission Level!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2082800"/>
            <a:ext cx="0" cy="1016000"/>
          </a:xfrm>
          <a:prstGeom prst="line">
            <a:avLst/>
          </a:prstGeom>
          <a:noFill/>
          <a:ln w="101600">
            <a:solidFill>
              <a:srgbClr val="B01F23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CN"/>
          </a:p>
        </p:txBody>
      </p:sp>
      <p:sp>
        <p:nvSpPr>
          <p:cNvPr id="5" name="Shape 2"/>
          <p:cNvSpPr/>
          <p:nvPr/>
        </p:nvSpPr>
        <p:spPr>
          <a:xfrm>
            <a:off x="254000" y="2082800"/>
            <a:ext cx="11582400" cy="1016000"/>
          </a:xfrm>
          <a:custGeom>
            <a:avLst/>
            <a:gdLst/>
            <a:ahLst/>
            <a:cxnLst/>
            <a:rect l="l" t="t" r="r" b="b"/>
            <a:pathLst>
              <a:path w="11582400" h="1016000">
                <a:moveTo>
                  <a:pt x="0" y="0"/>
                </a:moveTo>
                <a:lnTo>
                  <a:pt x="11480800" y="0"/>
                </a:lnTo>
                <a:cubicBezTo>
                  <a:pt x="11536875" y="0"/>
                  <a:pt x="11582400" y="45525"/>
                  <a:pt x="11582400" y="101600"/>
                </a:cubicBezTo>
                <a:lnTo>
                  <a:pt x="11582400" y="914400"/>
                </a:lnTo>
                <a:cubicBezTo>
                  <a:pt x="11582400" y="970475"/>
                  <a:pt x="11536875" y="1016000"/>
                  <a:pt x="11480800" y="1016000"/>
                </a:cubicBez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solidFill>
            <a:srgbClr val="B01F23">
              <a:alpha val="1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6" name="Shape 3"/>
          <p:cNvSpPr/>
          <p:nvPr/>
        </p:nvSpPr>
        <p:spPr>
          <a:xfrm>
            <a:off x="765175" y="2362200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114300" y="0"/>
                </a:moveTo>
                <a:cubicBezTo>
                  <a:pt x="130106" y="0"/>
                  <a:pt x="142875" y="12769"/>
                  <a:pt x="142875" y="28575"/>
                </a:cubicBezTo>
                <a:lnTo>
                  <a:pt x="142875" y="57150"/>
                </a:lnTo>
                <a:lnTo>
                  <a:pt x="257175" y="57150"/>
                </a:lnTo>
                <a:lnTo>
                  <a:pt x="257175" y="28575"/>
                </a:lnTo>
                <a:cubicBezTo>
                  <a:pt x="257175" y="12769"/>
                  <a:pt x="269944" y="0"/>
                  <a:pt x="285750" y="0"/>
                </a:cubicBezTo>
                <a:cubicBezTo>
                  <a:pt x="301556" y="0"/>
                  <a:pt x="314325" y="12769"/>
                  <a:pt x="314325" y="28575"/>
                </a:cubicBezTo>
                <a:lnTo>
                  <a:pt x="314325" y="57150"/>
                </a:lnTo>
                <a:lnTo>
                  <a:pt x="342900" y="57150"/>
                </a:lnTo>
                <a:cubicBezTo>
                  <a:pt x="374422" y="57150"/>
                  <a:pt x="400050" y="82778"/>
                  <a:pt x="400050" y="114300"/>
                </a:cubicBezTo>
                <a:lnTo>
                  <a:pt x="400050" y="371475"/>
                </a:lnTo>
                <a:cubicBezTo>
                  <a:pt x="400050" y="402997"/>
                  <a:pt x="374422" y="428625"/>
                  <a:pt x="342900" y="428625"/>
                </a:cubicBezTo>
                <a:lnTo>
                  <a:pt x="57150" y="428625"/>
                </a:lnTo>
                <a:cubicBezTo>
                  <a:pt x="25628" y="428625"/>
                  <a:pt x="0" y="402997"/>
                  <a:pt x="0" y="371475"/>
                </a:cubicBezTo>
                <a:lnTo>
                  <a:pt x="0" y="114300"/>
                </a:lnTo>
                <a:cubicBezTo>
                  <a:pt x="0" y="82778"/>
                  <a:pt x="25628" y="57150"/>
                  <a:pt x="57150" y="57150"/>
                </a:cubicBezTo>
                <a:lnTo>
                  <a:pt x="85725" y="57150"/>
                </a:lnTo>
                <a:lnTo>
                  <a:pt x="85725" y="28575"/>
                </a:lnTo>
                <a:cubicBezTo>
                  <a:pt x="85725" y="12769"/>
                  <a:pt x="98494" y="0"/>
                  <a:pt x="114300" y="0"/>
                </a:cubicBezTo>
                <a:close/>
                <a:moveTo>
                  <a:pt x="57150" y="214313"/>
                </a:moveTo>
                <a:lnTo>
                  <a:pt x="57150" y="242888"/>
                </a:lnTo>
                <a:cubicBezTo>
                  <a:pt x="57150" y="250746"/>
                  <a:pt x="63579" y="257175"/>
                  <a:pt x="71438" y="257175"/>
                </a:cubicBezTo>
                <a:lnTo>
                  <a:pt x="100013" y="257175"/>
                </a:lnTo>
                <a:cubicBezTo>
                  <a:pt x="107871" y="257175"/>
                  <a:pt x="114300" y="250746"/>
                  <a:pt x="114300" y="242888"/>
                </a:cubicBezTo>
                <a:lnTo>
                  <a:pt x="114300" y="214313"/>
                </a:lnTo>
                <a:cubicBezTo>
                  <a:pt x="114300" y="206454"/>
                  <a:pt x="107871" y="200025"/>
                  <a:pt x="100013" y="200025"/>
                </a:cubicBezTo>
                <a:lnTo>
                  <a:pt x="71438" y="200025"/>
                </a:lnTo>
                <a:cubicBezTo>
                  <a:pt x="63579" y="200025"/>
                  <a:pt x="57150" y="206454"/>
                  <a:pt x="57150" y="214313"/>
                </a:cubicBezTo>
                <a:close/>
                <a:moveTo>
                  <a:pt x="171450" y="214313"/>
                </a:moveTo>
                <a:lnTo>
                  <a:pt x="171450" y="242888"/>
                </a:lnTo>
                <a:cubicBezTo>
                  <a:pt x="171450" y="250746"/>
                  <a:pt x="177879" y="257175"/>
                  <a:pt x="185738" y="257175"/>
                </a:cubicBezTo>
                <a:lnTo>
                  <a:pt x="214313" y="257175"/>
                </a:lnTo>
                <a:cubicBezTo>
                  <a:pt x="222171" y="257175"/>
                  <a:pt x="228600" y="250746"/>
                  <a:pt x="228600" y="242888"/>
                </a:cubicBezTo>
                <a:lnTo>
                  <a:pt x="228600" y="214313"/>
                </a:lnTo>
                <a:cubicBezTo>
                  <a:pt x="228600" y="206454"/>
                  <a:pt x="222171" y="200025"/>
                  <a:pt x="214313" y="200025"/>
                </a:cubicBezTo>
                <a:lnTo>
                  <a:pt x="185738" y="200025"/>
                </a:lnTo>
                <a:cubicBezTo>
                  <a:pt x="177879" y="200025"/>
                  <a:pt x="171450" y="206454"/>
                  <a:pt x="171450" y="214313"/>
                </a:cubicBezTo>
                <a:close/>
                <a:moveTo>
                  <a:pt x="300038" y="200025"/>
                </a:moveTo>
                <a:cubicBezTo>
                  <a:pt x="292179" y="200025"/>
                  <a:pt x="285750" y="206454"/>
                  <a:pt x="285750" y="214313"/>
                </a:cubicBezTo>
                <a:lnTo>
                  <a:pt x="285750" y="242888"/>
                </a:lnTo>
                <a:cubicBezTo>
                  <a:pt x="285750" y="250746"/>
                  <a:pt x="292179" y="257175"/>
                  <a:pt x="300038" y="257175"/>
                </a:cubicBezTo>
                <a:lnTo>
                  <a:pt x="328613" y="257175"/>
                </a:lnTo>
                <a:cubicBezTo>
                  <a:pt x="336471" y="257175"/>
                  <a:pt x="342900" y="250746"/>
                  <a:pt x="342900" y="242888"/>
                </a:cubicBezTo>
                <a:lnTo>
                  <a:pt x="342900" y="214313"/>
                </a:lnTo>
                <a:cubicBezTo>
                  <a:pt x="342900" y="206454"/>
                  <a:pt x="336471" y="200025"/>
                  <a:pt x="328613" y="200025"/>
                </a:cubicBezTo>
                <a:lnTo>
                  <a:pt x="300038" y="200025"/>
                </a:lnTo>
                <a:close/>
                <a:moveTo>
                  <a:pt x="57150" y="328613"/>
                </a:moveTo>
                <a:lnTo>
                  <a:pt x="57150" y="357188"/>
                </a:lnTo>
                <a:cubicBezTo>
                  <a:pt x="57150" y="365046"/>
                  <a:pt x="63579" y="371475"/>
                  <a:pt x="71438" y="371475"/>
                </a:cubicBezTo>
                <a:lnTo>
                  <a:pt x="100013" y="371475"/>
                </a:lnTo>
                <a:cubicBezTo>
                  <a:pt x="107871" y="371475"/>
                  <a:pt x="114300" y="365046"/>
                  <a:pt x="114300" y="357188"/>
                </a:cubicBezTo>
                <a:lnTo>
                  <a:pt x="114300" y="328613"/>
                </a:lnTo>
                <a:cubicBezTo>
                  <a:pt x="114300" y="320754"/>
                  <a:pt x="107871" y="314325"/>
                  <a:pt x="100013" y="314325"/>
                </a:cubicBezTo>
                <a:lnTo>
                  <a:pt x="71438" y="314325"/>
                </a:lnTo>
                <a:cubicBezTo>
                  <a:pt x="63579" y="314325"/>
                  <a:pt x="57150" y="320754"/>
                  <a:pt x="57150" y="328613"/>
                </a:cubicBezTo>
                <a:close/>
                <a:moveTo>
                  <a:pt x="185738" y="314325"/>
                </a:moveTo>
                <a:cubicBezTo>
                  <a:pt x="177879" y="314325"/>
                  <a:pt x="171450" y="320754"/>
                  <a:pt x="171450" y="328613"/>
                </a:cubicBezTo>
                <a:lnTo>
                  <a:pt x="171450" y="357188"/>
                </a:lnTo>
                <a:cubicBezTo>
                  <a:pt x="171450" y="365046"/>
                  <a:pt x="177879" y="371475"/>
                  <a:pt x="185738" y="371475"/>
                </a:cubicBezTo>
                <a:lnTo>
                  <a:pt x="214313" y="371475"/>
                </a:lnTo>
                <a:cubicBezTo>
                  <a:pt x="222171" y="371475"/>
                  <a:pt x="228600" y="365046"/>
                  <a:pt x="228600" y="357188"/>
                </a:cubicBezTo>
                <a:lnTo>
                  <a:pt x="228600" y="328613"/>
                </a:lnTo>
                <a:cubicBezTo>
                  <a:pt x="228600" y="320754"/>
                  <a:pt x="222171" y="314325"/>
                  <a:pt x="214313" y="314325"/>
                </a:cubicBezTo>
                <a:lnTo>
                  <a:pt x="185738" y="314325"/>
                </a:lnTo>
                <a:close/>
                <a:moveTo>
                  <a:pt x="285750" y="328613"/>
                </a:moveTo>
                <a:lnTo>
                  <a:pt x="285750" y="357188"/>
                </a:lnTo>
                <a:cubicBezTo>
                  <a:pt x="285750" y="365046"/>
                  <a:pt x="292179" y="371475"/>
                  <a:pt x="300038" y="371475"/>
                </a:cubicBezTo>
                <a:lnTo>
                  <a:pt x="328613" y="371475"/>
                </a:lnTo>
                <a:cubicBezTo>
                  <a:pt x="336471" y="371475"/>
                  <a:pt x="342900" y="365046"/>
                  <a:pt x="342900" y="357188"/>
                </a:cubicBezTo>
                <a:lnTo>
                  <a:pt x="342900" y="328613"/>
                </a:lnTo>
                <a:cubicBezTo>
                  <a:pt x="342900" y="320754"/>
                  <a:pt x="336471" y="314325"/>
                  <a:pt x="328613" y="314325"/>
                </a:cubicBezTo>
                <a:lnTo>
                  <a:pt x="300038" y="314325"/>
                </a:lnTo>
                <a:cubicBezTo>
                  <a:pt x="292179" y="314325"/>
                  <a:pt x="285750" y="320754"/>
                  <a:pt x="285750" y="328613"/>
                </a:cubicBezTo>
                <a:close/>
              </a:path>
            </a:pathLst>
          </a:custGeom>
          <a:solidFill>
            <a:srgbClr val="B01F23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7" name="Text 4"/>
          <p:cNvSpPr/>
          <p:nvPr/>
        </p:nvSpPr>
        <p:spPr>
          <a:xfrm>
            <a:off x="1574800" y="2286000"/>
            <a:ext cx="10274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B01F2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🟢 Option A: Samurai Schedule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574800" y="2641600"/>
            <a:ext cx="10248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Create a simple timetable on paper or in Google Docs. Include 5 verbs, 5 emojis, and 1 honorific.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254000" y="3302000"/>
            <a:ext cx="0" cy="1016000"/>
          </a:xfrm>
          <a:prstGeom prst="line">
            <a:avLst/>
          </a:prstGeom>
          <a:noFill/>
          <a:ln w="101600">
            <a:solidFill>
              <a:srgbClr val="C78B3E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CN"/>
          </a:p>
        </p:txBody>
      </p:sp>
      <p:sp>
        <p:nvSpPr>
          <p:cNvPr id="10" name="Shape 7"/>
          <p:cNvSpPr/>
          <p:nvPr/>
        </p:nvSpPr>
        <p:spPr>
          <a:xfrm>
            <a:off x="254000" y="3302000"/>
            <a:ext cx="11582400" cy="1016000"/>
          </a:xfrm>
          <a:custGeom>
            <a:avLst/>
            <a:gdLst/>
            <a:ahLst/>
            <a:cxnLst/>
            <a:rect l="l" t="t" r="r" b="b"/>
            <a:pathLst>
              <a:path w="11582400" h="1016000">
                <a:moveTo>
                  <a:pt x="0" y="0"/>
                </a:moveTo>
                <a:lnTo>
                  <a:pt x="11480800" y="0"/>
                </a:lnTo>
                <a:cubicBezTo>
                  <a:pt x="11536875" y="0"/>
                  <a:pt x="11582400" y="45525"/>
                  <a:pt x="11582400" y="101600"/>
                </a:cubicBezTo>
                <a:lnTo>
                  <a:pt x="11582400" y="914400"/>
                </a:lnTo>
                <a:cubicBezTo>
                  <a:pt x="11582400" y="970475"/>
                  <a:pt x="11536875" y="1016000"/>
                  <a:pt x="11480800" y="1016000"/>
                </a:cubicBez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solidFill>
            <a:srgbClr val="C78B3E">
              <a:alpha val="10196"/>
            </a:srgbClr>
          </a:solidFill>
          <a:ln/>
        </p:spPr>
        <p:txBody>
          <a:bodyPr/>
          <a:lstStyle/>
          <a:p>
            <a:endParaRPr lang="en-CN" dirty="0"/>
          </a:p>
        </p:txBody>
      </p:sp>
      <p:sp>
        <p:nvSpPr>
          <p:cNvPr id="11" name="Shape 8"/>
          <p:cNvSpPr/>
          <p:nvPr/>
        </p:nvSpPr>
        <p:spPr>
          <a:xfrm>
            <a:off x="708025" y="35814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85725" y="57150"/>
                </a:moveTo>
                <a:cubicBezTo>
                  <a:pt x="54203" y="57150"/>
                  <a:pt x="28575" y="82778"/>
                  <a:pt x="28575" y="114300"/>
                </a:cubicBezTo>
                <a:lnTo>
                  <a:pt x="28575" y="342900"/>
                </a:lnTo>
                <a:cubicBezTo>
                  <a:pt x="28575" y="374422"/>
                  <a:pt x="54203" y="400050"/>
                  <a:pt x="85725" y="400050"/>
                </a:cubicBezTo>
                <a:lnTo>
                  <a:pt x="314325" y="400050"/>
                </a:lnTo>
                <a:cubicBezTo>
                  <a:pt x="345847" y="400050"/>
                  <a:pt x="371475" y="374422"/>
                  <a:pt x="371475" y="342900"/>
                </a:cubicBezTo>
                <a:lnTo>
                  <a:pt x="371475" y="114300"/>
                </a:lnTo>
                <a:cubicBezTo>
                  <a:pt x="371475" y="82778"/>
                  <a:pt x="345847" y="57150"/>
                  <a:pt x="314325" y="57150"/>
                </a:cubicBezTo>
                <a:lnTo>
                  <a:pt x="85725" y="57150"/>
                </a:lnTo>
                <a:close/>
                <a:moveTo>
                  <a:pt x="414338" y="300038"/>
                </a:moveTo>
                <a:lnTo>
                  <a:pt x="479971" y="352544"/>
                </a:lnTo>
                <a:cubicBezTo>
                  <a:pt x="483721" y="355580"/>
                  <a:pt x="488365" y="357188"/>
                  <a:pt x="493187" y="357188"/>
                </a:cubicBezTo>
                <a:cubicBezTo>
                  <a:pt x="504885" y="357188"/>
                  <a:pt x="514350" y="347722"/>
                  <a:pt x="514350" y="336024"/>
                </a:cubicBezTo>
                <a:lnTo>
                  <a:pt x="514350" y="121176"/>
                </a:lnTo>
                <a:cubicBezTo>
                  <a:pt x="514350" y="109478"/>
                  <a:pt x="504885" y="100013"/>
                  <a:pt x="493187" y="100013"/>
                </a:cubicBezTo>
                <a:cubicBezTo>
                  <a:pt x="488365" y="100013"/>
                  <a:pt x="483721" y="101620"/>
                  <a:pt x="479971" y="104656"/>
                </a:cubicBezTo>
                <a:lnTo>
                  <a:pt x="414338" y="157163"/>
                </a:lnTo>
                <a:lnTo>
                  <a:pt x="414338" y="300038"/>
                </a:lnTo>
                <a:close/>
              </a:path>
            </a:pathLst>
          </a:custGeom>
          <a:solidFill>
            <a:srgbClr val="C78B3E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2" name="Text 9"/>
          <p:cNvSpPr/>
          <p:nvPr/>
        </p:nvSpPr>
        <p:spPr>
          <a:xfrm>
            <a:off x="1574800" y="3505200"/>
            <a:ext cx="10274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🟡 Option B: Samurai Selfie Video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1574800" y="3860800"/>
            <a:ext cx="10248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Record a 1-minute selfie video (don’t upload) showing 3 actions and saying 3 Japanese sentences. No editing needed!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254000" y="4521200"/>
            <a:ext cx="0" cy="1016000"/>
          </a:xfrm>
          <a:prstGeom prst="line">
            <a:avLst/>
          </a:prstGeom>
          <a:noFill/>
          <a:ln w="101600">
            <a:solidFill>
              <a:srgbClr val="2A6F76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CN"/>
          </a:p>
        </p:txBody>
      </p:sp>
      <p:sp>
        <p:nvSpPr>
          <p:cNvPr id="15" name="Shape 12"/>
          <p:cNvSpPr/>
          <p:nvPr/>
        </p:nvSpPr>
        <p:spPr>
          <a:xfrm>
            <a:off x="254000" y="4521200"/>
            <a:ext cx="11582400" cy="1016000"/>
          </a:xfrm>
          <a:custGeom>
            <a:avLst/>
            <a:gdLst/>
            <a:ahLst/>
            <a:cxnLst/>
            <a:rect l="l" t="t" r="r" b="b"/>
            <a:pathLst>
              <a:path w="11582400" h="1016000">
                <a:moveTo>
                  <a:pt x="0" y="0"/>
                </a:moveTo>
                <a:lnTo>
                  <a:pt x="11480800" y="0"/>
                </a:lnTo>
                <a:cubicBezTo>
                  <a:pt x="11536875" y="0"/>
                  <a:pt x="11582400" y="45525"/>
                  <a:pt x="11582400" y="101600"/>
                </a:cubicBezTo>
                <a:lnTo>
                  <a:pt x="11582400" y="914400"/>
                </a:lnTo>
                <a:cubicBezTo>
                  <a:pt x="11582400" y="970475"/>
                  <a:pt x="11536875" y="1016000"/>
                  <a:pt x="11480800" y="1016000"/>
                </a:cubicBez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solidFill>
            <a:srgbClr val="2A6F76">
              <a:alpha val="1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6" name="Shape 13"/>
          <p:cNvSpPr/>
          <p:nvPr/>
        </p:nvSpPr>
        <p:spPr>
          <a:xfrm>
            <a:off x="736600" y="48006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228600"/>
                </a:moveTo>
                <a:cubicBezTo>
                  <a:pt x="457200" y="229404"/>
                  <a:pt x="457200" y="230207"/>
                  <a:pt x="457200" y="231011"/>
                </a:cubicBezTo>
                <a:cubicBezTo>
                  <a:pt x="456843" y="263604"/>
                  <a:pt x="427196" y="285750"/>
                  <a:pt x="394603" y="285750"/>
                </a:cubicBezTo>
                <a:lnTo>
                  <a:pt x="307181" y="285750"/>
                </a:lnTo>
                <a:cubicBezTo>
                  <a:pt x="283518" y="285750"/>
                  <a:pt x="264319" y="304949"/>
                  <a:pt x="264319" y="328613"/>
                </a:cubicBezTo>
                <a:cubicBezTo>
                  <a:pt x="264319" y="331649"/>
                  <a:pt x="264676" y="334595"/>
                  <a:pt x="265212" y="337453"/>
                </a:cubicBezTo>
                <a:cubicBezTo>
                  <a:pt x="267087" y="346561"/>
                  <a:pt x="271016" y="355312"/>
                  <a:pt x="274856" y="364153"/>
                </a:cubicBezTo>
                <a:cubicBezTo>
                  <a:pt x="280303" y="376476"/>
                  <a:pt x="285661" y="388709"/>
                  <a:pt x="285661" y="401657"/>
                </a:cubicBezTo>
                <a:cubicBezTo>
                  <a:pt x="285661" y="430054"/>
                  <a:pt x="266373" y="455861"/>
                  <a:pt x="237976" y="457021"/>
                </a:cubicBezTo>
                <a:cubicBezTo>
                  <a:pt x="234851" y="457111"/>
                  <a:pt x="231725" y="457200"/>
                  <a:pt x="228511" y="457200"/>
                </a:cubicBezTo>
                <a:cubicBezTo>
                  <a:pt x="102245" y="457200"/>
                  <a:pt x="-89" y="354866"/>
                  <a:pt x="-89" y="228600"/>
                </a:cubicBezTo>
                <a:cubicBezTo>
                  <a:pt x="-89" y="102334"/>
                  <a:pt x="102334" y="0"/>
                  <a:pt x="228600" y="0"/>
                </a:cubicBezTo>
                <a:cubicBezTo>
                  <a:pt x="354866" y="0"/>
                  <a:pt x="457200" y="102334"/>
                  <a:pt x="457200" y="228600"/>
                </a:cubicBezTo>
                <a:close/>
                <a:moveTo>
                  <a:pt x="114300" y="257175"/>
                </a:moveTo>
                <a:cubicBezTo>
                  <a:pt x="114300" y="241404"/>
                  <a:pt x="101496" y="228600"/>
                  <a:pt x="85725" y="228600"/>
                </a:cubicBezTo>
                <a:cubicBezTo>
                  <a:pt x="69954" y="228600"/>
                  <a:pt x="57150" y="241404"/>
                  <a:pt x="57150" y="257175"/>
                </a:cubicBezTo>
                <a:cubicBezTo>
                  <a:pt x="57150" y="272946"/>
                  <a:pt x="69954" y="285750"/>
                  <a:pt x="85725" y="285750"/>
                </a:cubicBezTo>
                <a:cubicBezTo>
                  <a:pt x="101496" y="285750"/>
                  <a:pt x="114300" y="272946"/>
                  <a:pt x="114300" y="257175"/>
                </a:cubicBezTo>
                <a:close/>
                <a:moveTo>
                  <a:pt x="114300" y="171450"/>
                </a:moveTo>
                <a:cubicBezTo>
                  <a:pt x="130071" y="171450"/>
                  <a:pt x="142875" y="158646"/>
                  <a:pt x="142875" y="142875"/>
                </a:cubicBezTo>
                <a:cubicBezTo>
                  <a:pt x="142875" y="127104"/>
                  <a:pt x="130071" y="114300"/>
                  <a:pt x="114300" y="114300"/>
                </a:cubicBezTo>
                <a:cubicBezTo>
                  <a:pt x="98529" y="114300"/>
                  <a:pt x="85725" y="127104"/>
                  <a:pt x="85725" y="142875"/>
                </a:cubicBezTo>
                <a:cubicBezTo>
                  <a:pt x="85725" y="158646"/>
                  <a:pt x="98529" y="171450"/>
                  <a:pt x="114300" y="171450"/>
                </a:cubicBezTo>
                <a:close/>
                <a:moveTo>
                  <a:pt x="257175" y="85725"/>
                </a:moveTo>
                <a:cubicBezTo>
                  <a:pt x="257175" y="69954"/>
                  <a:pt x="244371" y="57150"/>
                  <a:pt x="228600" y="57150"/>
                </a:cubicBezTo>
                <a:cubicBezTo>
                  <a:pt x="212829" y="57150"/>
                  <a:pt x="200025" y="69954"/>
                  <a:pt x="200025" y="85725"/>
                </a:cubicBezTo>
                <a:cubicBezTo>
                  <a:pt x="200025" y="101496"/>
                  <a:pt x="212829" y="114300"/>
                  <a:pt x="228600" y="114300"/>
                </a:cubicBezTo>
                <a:cubicBezTo>
                  <a:pt x="244371" y="114300"/>
                  <a:pt x="257175" y="101496"/>
                  <a:pt x="257175" y="85725"/>
                </a:cubicBezTo>
                <a:close/>
                <a:moveTo>
                  <a:pt x="342900" y="171450"/>
                </a:moveTo>
                <a:cubicBezTo>
                  <a:pt x="358671" y="171450"/>
                  <a:pt x="371475" y="158646"/>
                  <a:pt x="371475" y="142875"/>
                </a:cubicBezTo>
                <a:cubicBezTo>
                  <a:pt x="371475" y="127104"/>
                  <a:pt x="358671" y="114300"/>
                  <a:pt x="342900" y="114300"/>
                </a:cubicBezTo>
                <a:cubicBezTo>
                  <a:pt x="327129" y="114300"/>
                  <a:pt x="314325" y="127104"/>
                  <a:pt x="314325" y="142875"/>
                </a:cubicBezTo>
                <a:cubicBezTo>
                  <a:pt x="314325" y="158646"/>
                  <a:pt x="327129" y="171450"/>
                  <a:pt x="342900" y="171450"/>
                </a:cubicBezTo>
                <a:close/>
              </a:path>
            </a:pathLst>
          </a:custGeom>
          <a:solidFill>
            <a:srgbClr val="2A6F7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7" name="Text 14"/>
          <p:cNvSpPr/>
          <p:nvPr/>
        </p:nvSpPr>
        <p:spPr>
          <a:xfrm>
            <a:off x="1574800" y="4724400"/>
            <a:ext cx="10274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A6F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🔴 Option C: Digital Poster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1574800" y="5080000"/>
            <a:ext cx="10248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Use a Canva template. Add your samurai name, 4 daily activities, 2 honorific sentences, and a motto.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653</Words>
  <Application>Microsoft Macintosh PowerPoint</Application>
  <PresentationFormat>Widescreen</PresentationFormat>
  <Paragraphs>111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Noto Sans SC</vt:lpstr>
      <vt:lpstr>MiSans</vt:lpstr>
      <vt:lpstr>Arial</vt:lpstr>
      <vt:lpstr>Custom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Honorifics &amp; My Samurai Day</dc:title>
  <dc:subject>Honorifics &amp; My Samurai Day</dc:subject>
  <dc:creator>Kimi</dc:creator>
  <cp:lastModifiedBy>Zou, Jiacheng - zoujy009</cp:lastModifiedBy>
  <cp:revision>2</cp:revision>
  <dcterms:created xsi:type="dcterms:W3CDTF">2025-11-16T11:21:36Z</dcterms:created>
  <dcterms:modified xsi:type="dcterms:W3CDTF">2025-11-16T11:49:10Z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{"Label":"Honorifics &amp; My Samurai Day","ContentProducer":"001191110108MACG2KBH8F10000","ProduceID":"d4cqphro7or3mtudb0gg","ReservedCode1":"","ContentPropagator":"001191110108MACG2KBH8F20000","PropagateID":"d4cqphro7or3mtudb0gg","ReservedCode2":""}</vt:lpwstr>
  </property>
</Properties>
</file>